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45" r:id="rId4"/>
  </p:sldMasterIdLst>
  <p:notesMasterIdLst>
    <p:notesMasterId r:id="rId15"/>
  </p:notesMasterIdLst>
  <p:handoutMasterIdLst>
    <p:handoutMasterId r:id="rId16"/>
  </p:handoutMasterIdLst>
  <p:sldIdLst>
    <p:sldId id="1501" r:id="rId5"/>
    <p:sldId id="257" r:id="rId6"/>
    <p:sldId id="1502" r:id="rId7"/>
    <p:sldId id="1503" r:id="rId8"/>
    <p:sldId id="259" r:id="rId9"/>
    <p:sldId id="260" r:id="rId10"/>
    <p:sldId id="1504" r:id="rId11"/>
    <p:sldId id="1505" r:id="rId12"/>
    <p:sldId id="1506" r:id="rId13"/>
    <p:sldId id="715" r:id="rId14"/>
  </p:sldIdLst>
  <p:sldSz cx="9144000" cy="6858000" type="screen4x3"/>
  <p:notesSz cx="6797675" cy="9926638"/>
  <p:defaultTextStyle>
    <a:defPPr>
      <a:defRPr lang="en-GB"/>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A7A8AA"/>
    <a:srgbClr val="99141B"/>
    <a:srgbClr val="3E0908"/>
    <a:srgbClr val="ED7703"/>
    <a:srgbClr val="2B2C2D"/>
    <a:srgbClr val="660066"/>
    <a:srgbClr val="66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89" autoAdjust="0"/>
    <p:restoredTop sz="94965" autoAdjust="0"/>
  </p:normalViewPr>
  <p:slideViewPr>
    <p:cSldViewPr>
      <p:cViewPr varScale="1">
        <p:scale>
          <a:sx n="115" d="100"/>
          <a:sy n="115" d="100"/>
        </p:scale>
        <p:origin x="798" y="3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jamin P Taylor" userId="845575ba-e656-48f4-b05f-e5b15c68742a" providerId="ADAL" clId="{862AA9F1-76AB-4EFF-A623-FC3C2FBAFE35}"/>
    <pc:docChg chg="custSel modSld">
      <pc:chgData name="Benjamin P Taylor" userId="845575ba-e656-48f4-b05f-e5b15c68742a" providerId="ADAL" clId="{862AA9F1-76AB-4EFF-A623-FC3C2FBAFE35}" dt="2025-06-16T22:10:29.563" v="5" actId="313"/>
      <pc:docMkLst>
        <pc:docMk/>
      </pc:docMkLst>
      <pc:sldChg chg="modSp mod">
        <pc:chgData name="Benjamin P Taylor" userId="845575ba-e656-48f4-b05f-e5b15c68742a" providerId="ADAL" clId="{862AA9F1-76AB-4EFF-A623-FC3C2FBAFE35}" dt="2025-06-16T22:10:29.563" v="5" actId="313"/>
        <pc:sldMkLst>
          <pc:docMk/>
          <pc:sldMk cId="0" sldId="1501"/>
        </pc:sldMkLst>
        <pc:spChg chg="mod">
          <ac:chgData name="Benjamin P Taylor" userId="845575ba-e656-48f4-b05f-e5b15c68742a" providerId="ADAL" clId="{862AA9F1-76AB-4EFF-A623-FC3C2FBAFE35}" dt="2025-06-16T22:10:29.563" v="5" actId="313"/>
          <ac:spMkLst>
            <pc:docMk/>
            <pc:sldMk cId="0" sldId="1501"/>
            <ac:spMk id="19458" creationId="{F6A24172-7C67-B730-3FD4-2E11932F062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EEB8C1F-C41F-41B6-BBA8-6B3506EA0D96}"/>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eaLnBrk="1" hangingPunct="1">
              <a:defRPr sz="1200">
                <a:latin typeface="Arial" charset="0"/>
                <a:cs typeface="+mn-cs"/>
              </a:defRPr>
            </a:lvl1pPr>
          </a:lstStyle>
          <a:p>
            <a:pPr>
              <a:defRPr/>
            </a:pPr>
            <a:endParaRPr lang="en-US"/>
          </a:p>
        </p:txBody>
      </p:sp>
      <p:sp>
        <p:nvSpPr>
          <p:cNvPr id="3" name="Date Placeholder 2">
            <a:extLst>
              <a:ext uri="{FF2B5EF4-FFF2-40B4-BE49-F238E27FC236}">
                <a16:creationId xmlns:a16="http://schemas.microsoft.com/office/drawing/2014/main" id="{75F24101-5408-408A-9C7D-E4F876296CBE}"/>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eaLnBrk="1" hangingPunct="1">
              <a:defRPr sz="1200">
                <a:latin typeface="Arial" charset="0"/>
                <a:cs typeface="+mn-cs"/>
              </a:defRPr>
            </a:lvl1pPr>
          </a:lstStyle>
          <a:p>
            <a:pPr>
              <a:defRPr/>
            </a:pPr>
            <a:fld id="{BE3B3DDE-C9DD-46BE-AE4A-A67C9F7B00B2}" type="datetimeFigureOut">
              <a:rPr lang="en-US"/>
              <a:pPr>
                <a:defRPr/>
              </a:pPr>
              <a:t>6/16/2025</a:t>
            </a:fld>
            <a:endParaRPr lang="en-US"/>
          </a:p>
        </p:txBody>
      </p:sp>
      <p:sp>
        <p:nvSpPr>
          <p:cNvPr id="4" name="Footer Placeholder 3">
            <a:extLst>
              <a:ext uri="{FF2B5EF4-FFF2-40B4-BE49-F238E27FC236}">
                <a16:creationId xmlns:a16="http://schemas.microsoft.com/office/drawing/2014/main" id="{F77F481B-0F6C-477E-9DE8-BA1DCA277D01}"/>
              </a:ext>
            </a:extLst>
          </p:cNvPr>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eaLnBrk="1" hangingPunct="1">
              <a:defRPr sz="1200">
                <a:latin typeface="Arial" charset="0"/>
                <a:cs typeface="+mn-cs"/>
              </a:defRPr>
            </a:lvl1pPr>
          </a:lstStyle>
          <a:p>
            <a:pPr>
              <a:defRPr/>
            </a:pPr>
            <a:endParaRPr lang="en-US"/>
          </a:p>
        </p:txBody>
      </p:sp>
      <p:sp>
        <p:nvSpPr>
          <p:cNvPr id="5" name="Slide Number Placeholder 4">
            <a:extLst>
              <a:ext uri="{FF2B5EF4-FFF2-40B4-BE49-F238E27FC236}">
                <a16:creationId xmlns:a16="http://schemas.microsoft.com/office/drawing/2014/main" id="{5AF75F8E-40EE-4C0E-B4A2-51AA8A612C03}"/>
              </a:ext>
            </a:extLst>
          </p:cNvPr>
          <p:cNvSpPr>
            <a:spLocks noGrp="1"/>
          </p:cNvSpPr>
          <p:nvPr>
            <p:ph type="sldNum" sz="quarter" idx="3"/>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77773B6A-7236-48C3-A224-A6022079A2CC}"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9443A9F-150E-4485-B02E-2A4D3FB41C13}"/>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US"/>
          </a:p>
        </p:txBody>
      </p:sp>
      <p:sp>
        <p:nvSpPr>
          <p:cNvPr id="3" name="Date Placeholder 2">
            <a:extLst>
              <a:ext uri="{FF2B5EF4-FFF2-40B4-BE49-F238E27FC236}">
                <a16:creationId xmlns:a16="http://schemas.microsoft.com/office/drawing/2014/main" id="{3689D233-CDE2-413D-8230-38A1B244F29E}"/>
              </a:ext>
            </a:extLst>
          </p:cNvPr>
          <p:cNvSpPr>
            <a:spLocks noGrp="1"/>
          </p:cNvSpPr>
          <p:nvPr>
            <p:ph type="dt" idx="1"/>
          </p:nvPr>
        </p:nvSpPr>
        <p:spPr>
          <a:xfrm>
            <a:off x="3849688" y="0"/>
            <a:ext cx="2946400" cy="496888"/>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3BDD433E-C900-4EF3-ADD8-2AADC634387E}" type="datetimeFigureOut">
              <a:rPr lang="en-US"/>
              <a:pPr>
                <a:defRPr/>
              </a:pPr>
              <a:t>6/16/2025</a:t>
            </a:fld>
            <a:endParaRPr lang="en-US"/>
          </a:p>
        </p:txBody>
      </p:sp>
      <p:sp>
        <p:nvSpPr>
          <p:cNvPr id="4" name="Slide Image Placeholder 3">
            <a:extLst>
              <a:ext uri="{FF2B5EF4-FFF2-40B4-BE49-F238E27FC236}">
                <a16:creationId xmlns:a16="http://schemas.microsoft.com/office/drawing/2014/main" id="{B892BA8D-F5B7-419E-9990-B19D9DC28BD9}"/>
              </a:ext>
            </a:extLst>
          </p:cNvPr>
          <p:cNvSpPr>
            <a:spLocks noGrp="1" noRot="1" noChangeAspect="1"/>
          </p:cNvSpPr>
          <p:nvPr>
            <p:ph type="sldImg" idx="2"/>
          </p:nvPr>
        </p:nvSpPr>
        <p:spPr>
          <a:xfrm>
            <a:off x="915988" y="744538"/>
            <a:ext cx="4965700" cy="3722687"/>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0D1738F0-4C19-4A51-8454-DF419A183E32}"/>
              </a:ext>
            </a:extLst>
          </p:cNvPr>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7658C279-6731-4708-B25C-84255B0142CC}"/>
              </a:ext>
            </a:extLst>
          </p:cNvPr>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endParaRPr lang="en-US"/>
          </a:p>
        </p:txBody>
      </p:sp>
      <p:sp>
        <p:nvSpPr>
          <p:cNvPr id="7" name="Slide Number Placeholder 6">
            <a:extLst>
              <a:ext uri="{FF2B5EF4-FFF2-40B4-BE49-F238E27FC236}">
                <a16:creationId xmlns:a16="http://schemas.microsoft.com/office/drawing/2014/main" id="{3536C3B8-081D-40C6-8EFA-638F8088F624}"/>
              </a:ext>
            </a:extLst>
          </p:cNvPr>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panose="020F0502020204030204" pitchFamily="34" charset="0"/>
              </a:defRPr>
            </a:lvl1pPr>
          </a:lstStyle>
          <a:p>
            <a:fld id="{93D71DA0-7E43-486D-B8F8-ECF151FCEE12}"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Rectangle 7">
            <a:extLst>
              <a:ext uri="{FF2B5EF4-FFF2-40B4-BE49-F238E27FC236}">
                <a16:creationId xmlns:a16="http://schemas.microsoft.com/office/drawing/2014/main" id="{47EA001D-6260-4EDA-9202-83D9810F0A83}"/>
              </a:ext>
            </a:extLst>
          </p:cNvPr>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tabLst>
                <a:tab pos="723900" algn="l"/>
                <a:tab pos="1447800" algn="l"/>
                <a:tab pos="2171700" algn="l"/>
              </a:tabLst>
              <a:defRPr sz="1200">
                <a:solidFill>
                  <a:schemeClr val="tx1"/>
                </a:solidFill>
                <a:latin typeface="Calibri" panose="020F0502020204030204" pitchFamily="34" charset="0"/>
              </a:defRPr>
            </a:lvl1pPr>
            <a:lvl2pPr marL="742950" indent="-285750">
              <a:spcBef>
                <a:spcPct val="30000"/>
              </a:spcBef>
              <a:tabLst>
                <a:tab pos="723900" algn="l"/>
                <a:tab pos="1447800" algn="l"/>
                <a:tab pos="2171700" algn="l"/>
              </a:tabLst>
              <a:defRPr sz="1200">
                <a:solidFill>
                  <a:schemeClr val="tx1"/>
                </a:solidFill>
                <a:latin typeface="Calibri" panose="020F0502020204030204" pitchFamily="34" charset="0"/>
              </a:defRPr>
            </a:lvl2pPr>
            <a:lvl3pPr marL="1143000" indent="-228600">
              <a:spcBef>
                <a:spcPct val="30000"/>
              </a:spcBef>
              <a:tabLst>
                <a:tab pos="723900" algn="l"/>
                <a:tab pos="1447800" algn="l"/>
                <a:tab pos="2171700" algn="l"/>
              </a:tabLst>
              <a:defRPr sz="1200">
                <a:solidFill>
                  <a:schemeClr val="tx1"/>
                </a:solidFill>
                <a:latin typeface="Calibri" panose="020F0502020204030204" pitchFamily="34" charset="0"/>
              </a:defRPr>
            </a:lvl3pPr>
            <a:lvl4pPr marL="1600200" indent="-228600">
              <a:spcBef>
                <a:spcPct val="30000"/>
              </a:spcBef>
              <a:tabLst>
                <a:tab pos="723900" algn="l"/>
                <a:tab pos="1447800" algn="l"/>
                <a:tab pos="2171700" algn="l"/>
              </a:tabLst>
              <a:defRPr sz="1200">
                <a:solidFill>
                  <a:schemeClr val="tx1"/>
                </a:solidFill>
                <a:latin typeface="Calibri" panose="020F0502020204030204" pitchFamily="34" charset="0"/>
              </a:defRPr>
            </a:lvl4pPr>
            <a:lvl5pPr marL="2057400" indent="-228600">
              <a:spcBef>
                <a:spcPct val="30000"/>
              </a:spcBef>
              <a:tabLst>
                <a:tab pos="723900" algn="l"/>
                <a:tab pos="1447800" algn="l"/>
                <a:tab pos="2171700" algn="l"/>
              </a:tabLst>
              <a:defRPr sz="1200">
                <a:solidFill>
                  <a:schemeClr val="tx1"/>
                </a:solidFill>
                <a:latin typeface="Calibri" panose="020F0502020204030204" pitchFamily="34" charset="0"/>
              </a:defRPr>
            </a:lvl5pPr>
            <a:lvl6pPr marL="2514600" indent="-228600" eaLnBrk="0" fontAlgn="base" hangingPunct="0">
              <a:spcBef>
                <a:spcPct val="30000"/>
              </a:spcBef>
              <a:spcAft>
                <a:spcPct val="0"/>
              </a:spcAft>
              <a:tabLst>
                <a:tab pos="723900" algn="l"/>
                <a:tab pos="1447800" algn="l"/>
                <a:tab pos="2171700" algn="l"/>
              </a:tabLs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tabLst>
                <a:tab pos="723900" algn="l"/>
                <a:tab pos="1447800" algn="l"/>
                <a:tab pos="2171700" algn="l"/>
              </a:tabLs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tabLst>
                <a:tab pos="723900" algn="l"/>
                <a:tab pos="1447800" algn="l"/>
                <a:tab pos="2171700" algn="l"/>
              </a:tabLs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tabLst>
                <a:tab pos="723900" algn="l"/>
                <a:tab pos="1447800" algn="l"/>
                <a:tab pos="2171700" algn="l"/>
              </a:tabLs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tab pos="723900" algn="l"/>
                <a:tab pos="1447800" algn="l"/>
                <a:tab pos="2171700" algn="l"/>
              </a:tabLst>
              <a:defRPr/>
            </a:pPr>
            <a:fld id="{FE40336E-FE4B-4BB0-95A2-5FAFB0864EB7}"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S Gothic" panose="020B0609070205080204" pitchFamily="49"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tab pos="723900" algn="l"/>
                  <a:tab pos="1447800" algn="l"/>
                  <a:tab pos="2171700" algn="l"/>
                </a:tabLst>
                <a:defRPr/>
              </a:pPr>
              <a:t>1</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S Gothic" panose="020B0609070205080204" pitchFamily="49" charset="-128"/>
              <a:cs typeface="Arial" panose="020B0604020202020204" pitchFamily="34" charset="0"/>
            </a:endParaRPr>
          </a:p>
        </p:txBody>
      </p:sp>
      <p:sp>
        <p:nvSpPr>
          <p:cNvPr id="20483" name="Text Box 1">
            <a:extLst>
              <a:ext uri="{FF2B5EF4-FFF2-40B4-BE49-F238E27FC236}">
                <a16:creationId xmlns:a16="http://schemas.microsoft.com/office/drawing/2014/main" id="{1E82D6E9-476C-DB77-5518-BD5A22C60695}"/>
              </a:ext>
            </a:extLst>
          </p:cNvPr>
          <p:cNvSpPr txBox="1">
            <a:spLocks noChangeArrowheads="1"/>
          </p:cNvSpPr>
          <p:nvPr/>
        </p:nvSpPr>
        <p:spPr bwMode="auto">
          <a:xfrm>
            <a:off x="3778250" y="9428163"/>
            <a:ext cx="288925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1pPr>
            <a:lvl2pPr marL="742950" indent="-28575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2pPr>
            <a:lvl3pPr marL="1143000" indent="-22860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3pPr>
            <a:lvl4pPr marL="1600200" indent="-22860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4pPr>
            <a:lvl5pPr marL="2057400" indent="-22860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5pPr>
            <a:lvl6pPr marL="25146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714D3833-B2FC-4C84-9F03-40E2E95344BE}" type="slidenum">
              <a:rPr kumimoji="0" lang="en-GB" altLang="en-US" sz="1200" b="0" i="0" u="none" strike="noStrike" kern="1200" cap="none" spc="0" normalizeH="0" baseline="0" noProof="0">
                <a:ln>
                  <a:noFill/>
                </a:ln>
                <a:solidFill>
                  <a:srgbClr val="983222"/>
                </a:solidFill>
                <a:effectLst/>
                <a:uLnTx/>
                <a:uFillTx/>
                <a:latin typeface="Arial" panose="020B0604020202020204" pitchFamily="34" charset="0"/>
                <a:ea typeface="MS Gothic" panose="020B0609070205080204" pitchFamily="49"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1</a:t>
            </a:fld>
            <a:endParaRPr kumimoji="0" lang="en-GB" altLang="en-US" sz="1200" b="0" i="0" u="none" strike="noStrike" kern="1200" cap="none" spc="0" normalizeH="0" baseline="0" noProof="0">
              <a:ln>
                <a:noFill/>
              </a:ln>
              <a:solidFill>
                <a:srgbClr val="983222"/>
              </a:solidFill>
              <a:effectLst/>
              <a:uLnTx/>
              <a:uFillTx/>
              <a:latin typeface="Arial" panose="020B0604020202020204" pitchFamily="34" charset="0"/>
              <a:ea typeface="MS Gothic" panose="020B0609070205080204" pitchFamily="49" charset="-128"/>
              <a:cs typeface="Arial" panose="020B0604020202020204" pitchFamily="34" charset="0"/>
            </a:endParaRPr>
          </a:p>
        </p:txBody>
      </p:sp>
      <p:sp>
        <p:nvSpPr>
          <p:cNvPr id="20484" name="Text Box 2">
            <a:extLst>
              <a:ext uri="{FF2B5EF4-FFF2-40B4-BE49-F238E27FC236}">
                <a16:creationId xmlns:a16="http://schemas.microsoft.com/office/drawing/2014/main" id="{B1D4C360-B951-76DD-0D28-06CC0DD97C55}"/>
              </a:ext>
            </a:extLst>
          </p:cNvPr>
          <p:cNvSpPr txBox="1">
            <a:spLocks noChangeArrowheads="1"/>
          </p:cNvSpPr>
          <p:nvPr/>
        </p:nvSpPr>
        <p:spPr bwMode="auto">
          <a:xfrm>
            <a:off x="854075" y="744538"/>
            <a:ext cx="4960938" cy="3722687"/>
          </a:xfrm>
          <a:prstGeom prst="rect">
            <a:avLst/>
          </a:prstGeom>
          <a:solidFill>
            <a:srgbClr val="FFFFFF"/>
          </a:solidFill>
          <a:ln w="9525">
            <a:solidFill>
              <a:srgbClr val="000000"/>
            </a:solidFill>
            <a:miter lim="800000"/>
            <a:headEnd/>
            <a:tailEnd/>
          </a:ln>
        </p:spPr>
        <p:txBody>
          <a:bodyPr wrap="none" anchor="ct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Arial" panose="020B0604020202020204" pitchFamily="34" charset="0"/>
              <a:ea typeface="MS Gothic" panose="020B0609070205080204" pitchFamily="49" charset="-128"/>
              <a:cs typeface="Arial" panose="020B0604020202020204" pitchFamily="34" charset="0"/>
            </a:endParaRPr>
          </a:p>
        </p:txBody>
      </p:sp>
      <p:sp>
        <p:nvSpPr>
          <p:cNvPr id="20485" name="Rectangle 3">
            <a:extLst>
              <a:ext uri="{FF2B5EF4-FFF2-40B4-BE49-F238E27FC236}">
                <a16:creationId xmlns:a16="http://schemas.microsoft.com/office/drawing/2014/main" id="{40F7967C-B9CC-E05D-FCDA-BF7389C259A1}"/>
              </a:ext>
            </a:extLst>
          </p:cNvPr>
          <p:cNvSpPr>
            <a:spLocks noGrp="1" noChangeArrowheads="1"/>
          </p:cNvSpPr>
          <p:nvPr>
            <p:ph type="body"/>
          </p:nvPr>
        </p:nvSpPr>
        <p:spPr bwMode="auto">
          <a:xfrm>
            <a:off x="666750" y="4714875"/>
            <a:ext cx="5335588" cy="44688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endParaRPr lang="en-US" altLang="en-US">
              <a:latin typeface="Times New Roman" panose="02020603050405020304"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ED77B5E5-4662-4211-AA99-8C371AC10E4D}"/>
              </a:ext>
            </a:extLst>
          </p:cNvPr>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tabLst>
                <a:tab pos="723900" algn="l"/>
                <a:tab pos="1447800" algn="l"/>
                <a:tab pos="2171700" algn="l"/>
              </a:tabLst>
              <a:defRPr sz="1200">
                <a:solidFill>
                  <a:schemeClr val="tx1"/>
                </a:solidFill>
                <a:latin typeface="Calibri" panose="020F0502020204030204" pitchFamily="34" charset="0"/>
              </a:defRPr>
            </a:lvl1pPr>
            <a:lvl2pPr marL="742950" indent="-285750">
              <a:spcBef>
                <a:spcPct val="30000"/>
              </a:spcBef>
              <a:tabLst>
                <a:tab pos="723900" algn="l"/>
                <a:tab pos="1447800" algn="l"/>
                <a:tab pos="2171700" algn="l"/>
              </a:tabLst>
              <a:defRPr sz="1200">
                <a:solidFill>
                  <a:schemeClr val="tx1"/>
                </a:solidFill>
                <a:latin typeface="Calibri" panose="020F0502020204030204" pitchFamily="34" charset="0"/>
              </a:defRPr>
            </a:lvl2pPr>
            <a:lvl3pPr marL="1143000" indent="-228600">
              <a:spcBef>
                <a:spcPct val="30000"/>
              </a:spcBef>
              <a:tabLst>
                <a:tab pos="723900" algn="l"/>
                <a:tab pos="1447800" algn="l"/>
                <a:tab pos="2171700" algn="l"/>
              </a:tabLst>
              <a:defRPr sz="1200">
                <a:solidFill>
                  <a:schemeClr val="tx1"/>
                </a:solidFill>
                <a:latin typeface="Calibri" panose="020F0502020204030204" pitchFamily="34" charset="0"/>
              </a:defRPr>
            </a:lvl3pPr>
            <a:lvl4pPr marL="1600200" indent="-228600">
              <a:spcBef>
                <a:spcPct val="30000"/>
              </a:spcBef>
              <a:tabLst>
                <a:tab pos="723900" algn="l"/>
                <a:tab pos="1447800" algn="l"/>
                <a:tab pos="2171700" algn="l"/>
              </a:tabLst>
              <a:defRPr sz="1200">
                <a:solidFill>
                  <a:schemeClr val="tx1"/>
                </a:solidFill>
                <a:latin typeface="Calibri" panose="020F0502020204030204" pitchFamily="34" charset="0"/>
              </a:defRPr>
            </a:lvl4pPr>
            <a:lvl5pPr marL="2057400" indent="-228600">
              <a:spcBef>
                <a:spcPct val="30000"/>
              </a:spcBef>
              <a:tabLst>
                <a:tab pos="723900" algn="l"/>
                <a:tab pos="1447800" algn="l"/>
                <a:tab pos="2171700" algn="l"/>
              </a:tabLst>
              <a:defRPr sz="1200">
                <a:solidFill>
                  <a:schemeClr val="tx1"/>
                </a:solidFill>
                <a:latin typeface="Calibri" panose="020F0502020204030204" pitchFamily="34" charset="0"/>
              </a:defRPr>
            </a:lvl5pPr>
            <a:lvl6pPr marL="2514600" indent="-228600" eaLnBrk="0" fontAlgn="base" hangingPunct="0">
              <a:spcBef>
                <a:spcPct val="30000"/>
              </a:spcBef>
              <a:spcAft>
                <a:spcPct val="0"/>
              </a:spcAft>
              <a:tabLst>
                <a:tab pos="723900" algn="l"/>
                <a:tab pos="1447800" algn="l"/>
                <a:tab pos="2171700" algn="l"/>
              </a:tabLs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tabLst>
                <a:tab pos="723900" algn="l"/>
                <a:tab pos="1447800" algn="l"/>
                <a:tab pos="2171700" algn="l"/>
              </a:tabLs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tabLst>
                <a:tab pos="723900" algn="l"/>
                <a:tab pos="1447800" algn="l"/>
                <a:tab pos="2171700" algn="l"/>
              </a:tabLs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tabLst>
                <a:tab pos="723900" algn="l"/>
                <a:tab pos="1447800" algn="l"/>
                <a:tab pos="2171700" algn="l"/>
              </a:tabLs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tab pos="723900" algn="l"/>
                <a:tab pos="1447800" algn="l"/>
                <a:tab pos="2171700" algn="l"/>
              </a:tabLst>
              <a:defRPr/>
            </a:pPr>
            <a:fld id="{D3340E02-5E17-45DF-AAAA-5633BC776E97}"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S Gothic" panose="020B0609070205080204" pitchFamily="49"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tab pos="723900" algn="l"/>
                  <a:tab pos="1447800" algn="l"/>
                  <a:tab pos="2171700" algn="l"/>
                </a:tabLst>
                <a:defRPr/>
              </a:pPr>
              <a:t>2</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S Gothic" panose="020B0609070205080204" pitchFamily="49" charset="-128"/>
              <a:cs typeface="Arial" panose="020B0604020202020204" pitchFamily="34" charset="0"/>
            </a:endParaRPr>
          </a:p>
        </p:txBody>
      </p:sp>
      <p:sp>
        <p:nvSpPr>
          <p:cNvPr id="22531" name="Text Box 1">
            <a:extLst>
              <a:ext uri="{FF2B5EF4-FFF2-40B4-BE49-F238E27FC236}">
                <a16:creationId xmlns:a16="http://schemas.microsoft.com/office/drawing/2014/main" id="{8408B945-8FE4-C901-6741-7D8404CF3535}"/>
              </a:ext>
            </a:extLst>
          </p:cNvPr>
          <p:cNvSpPr txBox="1">
            <a:spLocks noChangeArrowheads="1"/>
          </p:cNvSpPr>
          <p:nvPr/>
        </p:nvSpPr>
        <p:spPr bwMode="auto">
          <a:xfrm>
            <a:off x="3778250" y="9428163"/>
            <a:ext cx="288925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1pPr>
            <a:lvl2pPr marL="742950" indent="-28575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2pPr>
            <a:lvl3pPr marL="1143000" indent="-22860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3pPr>
            <a:lvl4pPr marL="1600200" indent="-22860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4pPr>
            <a:lvl5pPr marL="2057400" indent="-22860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5pPr>
            <a:lvl6pPr marL="25146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20F9CD1F-ED18-41AA-AFFE-63805F74885D}" type="slidenum">
              <a:rPr kumimoji="0" lang="en-GB" altLang="en-US" sz="1200" b="0" i="0" u="none" strike="noStrike" kern="1200" cap="none" spc="0" normalizeH="0" baseline="0" noProof="0">
                <a:ln>
                  <a:noFill/>
                </a:ln>
                <a:solidFill>
                  <a:srgbClr val="983222"/>
                </a:solidFill>
                <a:effectLst/>
                <a:uLnTx/>
                <a:uFillTx/>
                <a:latin typeface="Arial" panose="020B0604020202020204" pitchFamily="34" charset="0"/>
                <a:ea typeface="MS Gothic" panose="020B0609070205080204" pitchFamily="49"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2</a:t>
            </a:fld>
            <a:endParaRPr kumimoji="0" lang="en-GB" altLang="en-US" sz="1200" b="0" i="0" u="none" strike="noStrike" kern="1200" cap="none" spc="0" normalizeH="0" baseline="0" noProof="0">
              <a:ln>
                <a:noFill/>
              </a:ln>
              <a:solidFill>
                <a:srgbClr val="983222"/>
              </a:solidFill>
              <a:effectLst/>
              <a:uLnTx/>
              <a:uFillTx/>
              <a:latin typeface="Arial" panose="020B0604020202020204" pitchFamily="34" charset="0"/>
              <a:ea typeface="MS Gothic" panose="020B0609070205080204" pitchFamily="49" charset="-128"/>
              <a:cs typeface="Arial" panose="020B0604020202020204" pitchFamily="34" charset="0"/>
            </a:endParaRPr>
          </a:p>
        </p:txBody>
      </p:sp>
      <p:sp>
        <p:nvSpPr>
          <p:cNvPr id="22532" name="Text Box 2">
            <a:extLst>
              <a:ext uri="{FF2B5EF4-FFF2-40B4-BE49-F238E27FC236}">
                <a16:creationId xmlns:a16="http://schemas.microsoft.com/office/drawing/2014/main" id="{CD37921E-CA92-1474-3057-F34AC644C28B}"/>
              </a:ext>
            </a:extLst>
          </p:cNvPr>
          <p:cNvSpPr txBox="1">
            <a:spLocks noChangeArrowheads="1"/>
          </p:cNvSpPr>
          <p:nvPr/>
        </p:nvSpPr>
        <p:spPr bwMode="auto">
          <a:xfrm>
            <a:off x="854075" y="744538"/>
            <a:ext cx="4962525" cy="3722687"/>
          </a:xfrm>
          <a:prstGeom prst="rect">
            <a:avLst/>
          </a:prstGeom>
          <a:solidFill>
            <a:srgbClr val="FFFFFF"/>
          </a:solidFill>
          <a:ln w="9525">
            <a:solidFill>
              <a:srgbClr val="000000"/>
            </a:solidFill>
            <a:miter lim="800000"/>
            <a:headEnd/>
            <a:tailEnd/>
          </a:ln>
        </p:spPr>
        <p:txBody>
          <a:bodyPr wrap="none" anchor="ct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Arial" panose="020B0604020202020204" pitchFamily="34" charset="0"/>
              <a:ea typeface="MS Gothic" panose="020B0609070205080204" pitchFamily="49" charset="-128"/>
              <a:cs typeface="Arial" panose="020B0604020202020204" pitchFamily="34" charset="0"/>
            </a:endParaRPr>
          </a:p>
        </p:txBody>
      </p:sp>
      <p:sp>
        <p:nvSpPr>
          <p:cNvPr id="22533" name="Rectangle 3">
            <a:extLst>
              <a:ext uri="{FF2B5EF4-FFF2-40B4-BE49-F238E27FC236}">
                <a16:creationId xmlns:a16="http://schemas.microsoft.com/office/drawing/2014/main" id="{58636CDE-2047-C0ED-C10E-879B66A25340}"/>
              </a:ext>
            </a:extLst>
          </p:cNvPr>
          <p:cNvSpPr>
            <a:spLocks noGrp="1" noChangeArrowheads="1"/>
          </p:cNvSpPr>
          <p:nvPr>
            <p:ph type="body"/>
          </p:nvPr>
        </p:nvSpPr>
        <p:spPr bwMode="auto">
          <a:xfrm>
            <a:off x="666750" y="4714875"/>
            <a:ext cx="5335588" cy="44688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endParaRPr lang="en-US" altLang="en-US">
              <a:latin typeface="Times New Roman" panose="02020603050405020304"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434" name="Rectangle 7">
            <a:extLst>
              <a:ext uri="{FF2B5EF4-FFF2-40B4-BE49-F238E27FC236}">
                <a16:creationId xmlns:a16="http://schemas.microsoft.com/office/drawing/2014/main" id="{CFA5DD31-25FC-44DB-9E58-FA164F6D862F}"/>
              </a:ext>
            </a:extLst>
          </p:cNvPr>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tabLst>
                <a:tab pos="723900" algn="l"/>
                <a:tab pos="1447800" algn="l"/>
                <a:tab pos="2171700" algn="l"/>
              </a:tabLst>
              <a:defRPr sz="1200">
                <a:solidFill>
                  <a:schemeClr val="tx1"/>
                </a:solidFill>
                <a:latin typeface="Calibri" panose="020F0502020204030204" pitchFamily="34" charset="0"/>
              </a:defRPr>
            </a:lvl1pPr>
            <a:lvl2pPr marL="742950" indent="-285750">
              <a:spcBef>
                <a:spcPct val="30000"/>
              </a:spcBef>
              <a:tabLst>
                <a:tab pos="723900" algn="l"/>
                <a:tab pos="1447800" algn="l"/>
                <a:tab pos="2171700" algn="l"/>
              </a:tabLst>
              <a:defRPr sz="1200">
                <a:solidFill>
                  <a:schemeClr val="tx1"/>
                </a:solidFill>
                <a:latin typeface="Calibri" panose="020F0502020204030204" pitchFamily="34" charset="0"/>
              </a:defRPr>
            </a:lvl2pPr>
            <a:lvl3pPr marL="1143000" indent="-228600">
              <a:spcBef>
                <a:spcPct val="30000"/>
              </a:spcBef>
              <a:tabLst>
                <a:tab pos="723900" algn="l"/>
                <a:tab pos="1447800" algn="l"/>
                <a:tab pos="2171700" algn="l"/>
              </a:tabLst>
              <a:defRPr sz="1200">
                <a:solidFill>
                  <a:schemeClr val="tx1"/>
                </a:solidFill>
                <a:latin typeface="Calibri" panose="020F0502020204030204" pitchFamily="34" charset="0"/>
              </a:defRPr>
            </a:lvl3pPr>
            <a:lvl4pPr marL="1600200" indent="-228600">
              <a:spcBef>
                <a:spcPct val="30000"/>
              </a:spcBef>
              <a:tabLst>
                <a:tab pos="723900" algn="l"/>
                <a:tab pos="1447800" algn="l"/>
                <a:tab pos="2171700" algn="l"/>
              </a:tabLst>
              <a:defRPr sz="1200">
                <a:solidFill>
                  <a:schemeClr val="tx1"/>
                </a:solidFill>
                <a:latin typeface="Calibri" panose="020F0502020204030204" pitchFamily="34" charset="0"/>
              </a:defRPr>
            </a:lvl4pPr>
            <a:lvl5pPr marL="2057400" indent="-228600">
              <a:spcBef>
                <a:spcPct val="30000"/>
              </a:spcBef>
              <a:tabLst>
                <a:tab pos="723900" algn="l"/>
                <a:tab pos="1447800" algn="l"/>
                <a:tab pos="2171700" algn="l"/>
              </a:tabLst>
              <a:defRPr sz="1200">
                <a:solidFill>
                  <a:schemeClr val="tx1"/>
                </a:solidFill>
                <a:latin typeface="Calibri" panose="020F0502020204030204" pitchFamily="34" charset="0"/>
              </a:defRPr>
            </a:lvl5pPr>
            <a:lvl6pPr marL="2514600" indent="-228600" eaLnBrk="0" fontAlgn="base" hangingPunct="0">
              <a:spcBef>
                <a:spcPct val="30000"/>
              </a:spcBef>
              <a:spcAft>
                <a:spcPct val="0"/>
              </a:spcAft>
              <a:tabLst>
                <a:tab pos="723900" algn="l"/>
                <a:tab pos="1447800" algn="l"/>
                <a:tab pos="2171700" algn="l"/>
              </a:tabLs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tabLst>
                <a:tab pos="723900" algn="l"/>
                <a:tab pos="1447800" algn="l"/>
                <a:tab pos="2171700" algn="l"/>
              </a:tabLs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tabLst>
                <a:tab pos="723900" algn="l"/>
                <a:tab pos="1447800" algn="l"/>
                <a:tab pos="2171700" algn="l"/>
              </a:tabLs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tabLst>
                <a:tab pos="723900" algn="l"/>
                <a:tab pos="1447800" algn="l"/>
                <a:tab pos="2171700" algn="l"/>
              </a:tabLs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tab pos="723900" algn="l"/>
                <a:tab pos="1447800" algn="l"/>
                <a:tab pos="2171700" algn="l"/>
              </a:tabLst>
              <a:defRPr/>
            </a:pPr>
            <a:fld id="{68F123E6-FEC1-4A83-B00A-F97E663DE352}"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S Gothic" panose="020B0609070205080204" pitchFamily="49"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tab pos="723900" algn="l"/>
                  <a:tab pos="1447800" algn="l"/>
                  <a:tab pos="2171700" algn="l"/>
                </a:tabLst>
                <a:defRPr/>
              </a:pPr>
              <a:t>5</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S Gothic" panose="020B0609070205080204" pitchFamily="49" charset="-128"/>
              <a:cs typeface="Arial" panose="020B0604020202020204" pitchFamily="34" charset="0"/>
            </a:endParaRPr>
          </a:p>
        </p:txBody>
      </p:sp>
      <p:sp>
        <p:nvSpPr>
          <p:cNvPr id="24579" name="Text Box 1">
            <a:extLst>
              <a:ext uri="{FF2B5EF4-FFF2-40B4-BE49-F238E27FC236}">
                <a16:creationId xmlns:a16="http://schemas.microsoft.com/office/drawing/2014/main" id="{256408AB-943D-1632-62EF-879AE433D64C}"/>
              </a:ext>
            </a:extLst>
          </p:cNvPr>
          <p:cNvSpPr txBox="1">
            <a:spLocks noChangeArrowheads="1"/>
          </p:cNvSpPr>
          <p:nvPr/>
        </p:nvSpPr>
        <p:spPr bwMode="auto">
          <a:xfrm>
            <a:off x="3778250" y="9428163"/>
            <a:ext cx="288925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1pPr>
            <a:lvl2pPr marL="742950" indent="-28575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2pPr>
            <a:lvl3pPr marL="1143000" indent="-22860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3pPr>
            <a:lvl4pPr marL="1600200" indent="-22860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4pPr>
            <a:lvl5pPr marL="2057400" indent="-22860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5pPr>
            <a:lvl6pPr marL="25146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6B822B51-842D-453B-BD88-0B92792B8DEF}" type="slidenum">
              <a:rPr kumimoji="0" lang="en-GB" altLang="en-US" sz="1200" b="0" i="0" u="none" strike="noStrike" kern="1200" cap="none" spc="0" normalizeH="0" baseline="0" noProof="0">
                <a:ln>
                  <a:noFill/>
                </a:ln>
                <a:solidFill>
                  <a:srgbClr val="983222"/>
                </a:solidFill>
                <a:effectLst/>
                <a:uLnTx/>
                <a:uFillTx/>
                <a:latin typeface="Arial" panose="020B0604020202020204" pitchFamily="34" charset="0"/>
                <a:ea typeface="MS Gothic" panose="020B0609070205080204" pitchFamily="49"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5</a:t>
            </a:fld>
            <a:endParaRPr kumimoji="0" lang="en-GB" altLang="en-US" sz="1200" b="0" i="0" u="none" strike="noStrike" kern="1200" cap="none" spc="0" normalizeH="0" baseline="0" noProof="0">
              <a:ln>
                <a:noFill/>
              </a:ln>
              <a:solidFill>
                <a:srgbClr val="983222"/>
              </a:solidFill>
              <a:effectLst/>
              <a:uLnTx/>
              <a:uFillTx/>
              <a:latin typeface="Arial" panose="020B0604020202020204" pitchFamily="34" charset="0"/>
              <a:ea typeface="MS Gothic" panose="020B0609070205080204" pitchFamily="49" charset="-128"/>
              <a:cs typeface="Arial" panose="020B0604020202020204" pitchFamily="34" charset="0"/>
            </a:endParaRPr>
          </a:p>
        </p:txBody>
      </p:sp>
      <p:sp>
        <p:nvSpPr>
          <p:cNvPr id="24580" name="Text Box 2">
            <a:extLst>
              <a:ext uri="{FF2B5EF4-FFF2-40B4-BE49-F238E27FC236}">
                <a16:creationId xmlns:a16="http://schemas.microsoft.com/office/drawing/2014/main" id="{14026B4C-8550-2E10-E78C-F691FB9FBB1B}"/>
              </a:ext>
            </a:extLst>
          </p:cNvPr>
          <p:cNvSpPr txBox="1">
            <a:spLocks noChangeArrowheads="1"/>
          </p:cNvSpPr>
          <p:nvPr/>
        </p:nvSpPr>
        <p:spPr bwMode="auto">
          <a:xfrm>
            <a:off x="855663" y="746125"/>
            <a:ext cx="4959350" cy="3721100"/>
          </a:xfrm>
          <a:prstGeom prst="rect">
            <a:avLst/>
          </a:prstGeom>
          <a:solidFill>
            <a:srgbClr val="FFFFFF"/>
          </a:solidFill>
          <a:ln w="9525">
            <a:solidFill>
              <a:srgbClr val="000000"/>
            </a:solidFill>
            <a:miter lim="800000"/>
            <a:headEnd/>
            <a:tailEnd/>
          </a:ln>
        </p:spPr>
        <p:txBody>
          <a:bodyPr wrap="none" anchor="ct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Arial" panose="020B0604020202020204" pitchFamily="34" charset="0"/>
              <a:ea typeface="MS Gothic" panose="020B0609070205080204" pitchFamily="49" charset="-128"/>
              <a:cs typeface="Arial" panose="020B0604020202020204" pitchFamily="34" charset="0"/>
            </a:endParaRPr>
          </a:p>
        </p:txBody>
      </p:sp>
      <p:sp>
        <p:nvSpPr>
          <p:cNvPr id="24581" name="Rectangle 3">
            <a:extLst>
              <a:ext uri="{FF2B5EF4-FFF2-40B4-BE49-F238E27FC236}">
                <a16:creationId xmlns:a16="http://schemas.microsoft.com/office/drawing/2014/main" id="{0AC5D7DE-A737-BEAC-CEB9-CA6F17E52AD3}"/>
              </a:ext>
            </a:extLst>
          </p:cNvPr>
          <p:cNvSpPr>
            <a:spLocks noGrp="1" noChangeArrowheads="1"/>
          </p:cNvSpPr>
          <p:nvPr>
            <p:ph type="body"/>
          </p:nvPr>
        </p:nvSpPr>
        <p:spPr bwMode="auto">
          <a:xfrm>
            <a:off x="666750" y="4714875"/>
            <a:ext cx="5335588" cy="44688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endParaRPr lang="en-US" altLang="en-US">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525F26AE-2758-41AB-9428-0F52002AAAF4}"/>
              </a:ext>
            </a:extLst>
          </p:cNvPr>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tabLst>
                <a:tab pos="723900" algn="l"/>
                <a:tab pos="1447800" algn="l"/>
                <a:tab pos="2171700" algn="l"/>
              </a:tabLst>
              <a:defRPr sz="1200">
                <a:solidFill>
                  <a:schemeClr val="tx1"/>
                </a:solidFill>
                <a:latin typeface="Calibri" panose="020F0502020204030204" pitchFamily="34" charset="0"/>
              </a:defRPr>
            </a:lvl1pPr>
            <a:lvl2pPr marL="742950" indent="-285750">
              <a:spcBef>
                <a:spcPct val="30000"/>
              </a:spcBef>
              <a:tabLst>
                <a:tab pos="723900" algn="l"/>
                <a:tab pos="1447800" algn="l"/>
                <a:tab pos="2171700" algn="l"/>
              </a:tabLst>
              <a:defRPr sz="1200">
                <a:solidFill>
                  <a:schemeClr val="tx1"/>
                </a:solidFill>
                <a:latin typeface="Calibri" panose="020F0502020204030204" pitchFamily="34" charset="0"/>
              </a:defRPr>
            </a:lvl2pPr>
            <a:lvl3pPr marL="1143000" indent="-228600">
              <a:spcBef>
                <a:spcPct val="30000"/>
              </a:spcBef>
              <a:tabLst>
                <a:tab pos="723900" algn="l"/>
                <a:tab pos="1447800" algn="l"/>
                <a:tab pos="2171700" algn="l"/>
              </a:tabLst>
              <a:defRPr sz="1200">
                <a:solidFill>
                  <a:schemeClr val="tx1"/>
                </a:solidFill>
                <a:latin typeface="Calibri" panose="020F0502020204030204" pitchFamily="34" charset="0"/>
              </a:defRPr>
            </a:lvl3pPr>
            <a:lvl4pPr marL="1600200" indent="-228600">
              <a:spcBef>
                <a:spcPct val="30000"/>
              </a:spcBef>
              <a:tabLst>
                <a:tab pos="723900" algn="l"/>
                <a:tab pos="1447800" algn="l"/>
                <a:tab pos="2171700" algn="l"/>
              </a:tabLst>
              <a:defRPr sz="1200">
                <a:solidFill>
                  <a:schemeClr val="tx1"/>
                </a:solidFill>
                <a:latin typeface="Calibri" panose="020F0502020204030204" pitchFamily="34" charset="0"/>
              </a:defRPr>
            </a:lvl4pPr>
            <a:lvl5pPr marL="2057400" indent="-228600">
              <a:spcBef>
                <a:spcPct val="30000"/>
              </a:spcBef>
              <a:tabLst>
                <a:tab pos="723900" algn="l"/>
                <a:tab pos="1447800" algn="l"/>
                <a:tab pos="2171700" algn="l"/>
              </a:tabLst>
              <a:defRPr sz="1200">
                <a:solidFill>
                  <a:schemeClr val="tx1"/>
                </a:solidFill>
                <a:latin typeface="Calibri" panose="020F0502020204030204" pitchFamily="34" charset="0"/>
              </a:defRPr>
            </a:lvl5pPr>
            <a:lvl6pPr marL="2514600" indent="-228600" eaLnBrk="0" fontAlgn="base" hangingPunct="0">
              <a:spcBef>
                <a:spcPct val="30000"/>
              </a:spcBef>
              <a:spcAft>
                <a:spcPct val="0"/>
              </a:spcAft>
              <a:tabLst>
                <a:tab pos="723900" algn="l"/>
                <a:tab pos="1447800" algn="l"/>
                <a:tab pos="2171700" algn="l"/>
              </a:tabLs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tabLst>
                <a:tab pos="723900" algn="l"/>
                <a:tab pos="1447800" algn="l"/>
                <a:tab pos="2171700" algn="l"/>
              </a:tabLs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tabLst>
                <a:tab pos="723900" algn="l"/>
                <a:tab pos="1447800" algn="l"/>
                <a:tab pos="2171700" algn="l"/>
              </a:tabLs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tabLst>
                <a:tab pos="723900" algn="l"/>
                <a:tab pos="1447800" algn="l"/>
                <a:tab pos="2171700" algn="l"/>
              </a:tabLs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tab pos="723900" algn="l"/>
                <a:tab pos="1447800" algn="l"/>
                <a:tab pos="2171700" algn="l"/>
              </a:tabLst>
              <a:defRPr/>
            </a:pPr>
            <a:fld id="{1224A5FE-6D06-4A4B-93F2-CCE1B86567A6}"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S Gothic" panose="020B0609070205080204" pitchFamily="49"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tab pos="723900" algn="l"/>
                  <a:tab pos="1447800" algn="l"/>
                  <a:tab pos="2171700" algn="l"/>
                </a:tabLst>
                <a:defRPr/>
              </a:pPr>
              <a:t>6</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S Gothic" panose="020B0609070205080204" pitchFamily="49" charset="-128"/>
              <a:cs typeface="Arial" panose="020B0604020202020204" pitchFamily="34" charset="0"/>
            </a:endParaRPr>
          </a:p>
        </p:txBody>
      </p:sp>
      <p:sp>
        <p:nvSpPr>
          <p:cNvPr id="26627" name="Text Box 1">
            <a:extLst>
              <a:ext uri="{FF2B5EF4-FFF2-40B4-BE49-F238E27FC236}">
                <a16:creationId xmlns:a16="http://schemas.microsoft.com/office/drawing/2014/main" id="{57DB035D-88AB-B8D5-6DCD-7F8368E45D07}"/>
              </a:ext>
            </a:extLst>
          </p:cNvPr>
          <p:cNvSpPr txBox="1">
            <a:spLocks noChangeArrowheads="1"/>
          </p:cNvSpPr>
          <p:nvPr/>
        </p:nvSpPr>
        <p:spPr bwMode="auto">
          <a:xfrm>
            <a:off x="3778250" y="9428163"/>
            <a:ext cx="288925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1pPr>
            <a:lvl2pPr marL="742950" indent="-28575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2pPr>
            <a:lvl3pPr marL="1143000" indent="-22860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3pPr>
            <a:lvl4pPr marL="1600200" indent="-22860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4pPr>
            <a:lvl5pPr marL="2057400" indent="-22860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5pPr>
            <a:lvl6pPr marL="25146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058C95E8-51C6-4744-8096-11CA1A77DACC}" type="slidenum">
              <a:rPr kumimoji="0" lang="en-GB" altLang="en-US" sz="1200" b="0" i="0" u="none" strike="noStrike" kern="1200" cap="none" spc="0" normalizeH="0" baseline="0" noProof="0">
                <a:ln>
                  <a:noFill/>
                </a:ln>
                <a:solidFill>
                  <a:srgbClr val="983222"/>
                </a:solidFill>
                <a:effectLst/>
                <a:uLnTx/>
                <a:uFillTx/>
                <a:latin typeface="Arial" panose="020B0604020202020204" pitchFamily="34" charset="0"/>
                <a:ea typeface="MS Gothic" panose="020B0609070205080204" pitchFamily="49"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6</a:t>
            </a:fld>
            <a:endParaRPr kumimoji="0" lang="en-GB" altLang="en-US" sz="1200" b="0" i="0" u="none" strike="noStrike" kern="1200" cap="none" spc="0" normalizeH="0" baseline="0" noProof="0">
              <a:ln>
                <a:noFill/>
              </a:ln>
              <a:solidFill>
                <a:srgbClr val="983222"/>
              </a:solidFill>
              <a:effectLst/>
              <a:uLnTx/>
              <a:uFillTx/>
              <a:latin typeface="Arial" panose="020B0604020202020204" pitchFamily="34" charset="0"/>
              <a:ea typeface="MS Gothic" panose="020B0609070205080204" pitchFamily="49" charset="-128"/>
              <a:cs typeface="Arial" panose="020B0604020202020204" pitchFamily="34" charset="0"/>
            </a:endParaRPr>
          </a:p>
        </p:txBody>
      </p:sp>
      <p:sp>
        <p:nvSpPr>
          <p:cNvPr id="26628" name="Text Box 2">
            <a:extLst>
              <a:ext uri="{FF2B5EF4-FFF2-40B4-BE49-F238E27FC236}">
                <a16:creationId xmlns:a16="http://schemas.microsoft.com/office/drawing/2014/main" id="{D316440C-216E-C96D-E67C-287A144CF8D3}"/>
              </a:ext>
            </a:extLst>
          </p:cNvPr>
          <p:cNvSpPr txBox="1">
            <a:spLocks noChangeArrowheads="1"/>
          </p:cNvSpPr>
          <p:nvPr/>
        </p:nvSpPr>
        <p:spPr bwMode="auto">
          <a:xfrm>
            <a:off x="854075" y="744538"/>
            <a:ext cx="4962525" cy="3722687"/>
          </a:xfrm>
          <a:prstGeom prst="rect">
            <a:avLst/>
          </a:prstGeom>
          <a:solidFill>
            <a:srgbClr val="FFFFFF"/>
          </a:solidFill>
          <a:ln w="9525">
            <a:solidFill>
              <a:srgbClr val="000000"/>
            </a:solidFill>
            <a:miter lim="800000"/>
            <a:headEnd/>
            <a:tailEnd/>
          </a:ln>
        </p:spPr>
        <p:txBody>
          <a:bodyPr wrap="none" anchor="ct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white"/>
              </a:solidFill>
              <a:effectLst/>
              <a:uLnTx/>
              <a:uFillTx/>
              <a:latin typeface="Arial" panose="020B0604020202020204" pitchFamily="34" charset="0"/>
              <a:ea typeface="MS Gothic" panose="020B0609070205080204" pitchFamily="49" charset="-128"/>
              <a:cs typeface="Arial" panose="020B0604020202020204" pitchFamily="34" charset="0"/>
            </a:endParaRPr>
          </a:p>
        </p:txBody>
      </p:sp>
      <p:sp>
        <p:nvSpPr>
          <p:cNvPr id="26629" name="Rectangle 3">
            <a:extLst>
              <a:ext uri="{FF2B5EF4-FFF2-40B4-BE49-F238E27FC236}">
                <a16:creationId xmlns:a16="http://schemas.microsoft.com/office/drawing/2014/main" id="{13A04C88-FE42-C685-8A0E-5824BC2EC2F9}"/>
              </a:ext>
            </a:extLst>
          </p:cNvPr>
          <p:cNvSpPr>
            <a:spLocks noGrp="1" noChangeArrowheads="1"/>
          </p:cNvSpPr>
          <p:nvPr>
            <p:ph type="body"/>
          </p:nvPr>
        </p:nvSpPr>
        <p:spPr bwMode="auto">
          <a:xfrm>
            <a:off x="666750" y="4714875"/>
            <a:ext cx="5335588" cy="44688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endParaRPr lang="en-US" altLang="en-US">
              <a:latin typeface="Times New Roman" panose="02020603050405020304"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6A0805D7-AE64-4D8B-B036-A76551E622DB}"/>
              </a:ext>
            </a:extLst>
          </p:cNvPr>
          <p:cNvSpPr>
            <a:spLocks noGrp="1" noChangeArrowheads="1"/>
          </p:cNvSpPr>
          <p:nvPr>
            <p:ph type="sldNum" sz="quarter" idx="5"/>
          </p:nvPr>
        </p:nvSpPr>
        <p:spPr>
          <a:xfrm>
            <a:off x="3783013" y="9442450"/>
            <a:ext cx="2890837" cy="49847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30000"/>
              </a:spcBef>
              <a:tabLst>
                <a:tab pos="723900" algn="l"/>
                <a:tab pos="1449388" algn="l"/>
                <a:tab pos="2174875" algn="l"/>
              </a:tabLst>
              <a:defRPr sz="1200">
                <a:solidFill>
                  <a:schemeClr val="tx1"/>
                </a:solidFill>
                <a:latin typeface="Calibri" panose="020F0502020204030204" pitchFamily="34" charset="0"/>
              </a:defRPr>
            </a:lvl1pPr>
            <a:lvl2pPr marL="742950" indent="-285750">
              <a:spcBef>
                <a:spcPct val="30000"/>
              </a:spcBef>
              <a:tabLst>
                <a:tab pos="723900" algn="l"/>
                <a:tab pos="1449388" algn="l"/>
                <a:tab pos="2174875" algn="l"/>
              </a:tabLst>
              <a:defRPr sz="1200">
                <a:solidFill>
                  <a:schemeClr val="tx1"/>
                </a:solidFill>
                <a:latin typeface="Calibri" panose="020F0502020204030204" pitchFamily="34" charset="0"/>
              </a:defRPr>
            </a:lvl2pPr>
            <a:lvl3pPr marL="1144588" indent="-228600">
              <a:spcBef>
                <a:spcPct val="30000"/>
              </a:spcBef>
              <a:tabLst>
                <a:tab pos="723900" algn="l"/>
                <a:tab pos="1449388" algn="l"/>
                <a:tab pos="2174875" algn="l"/>
              </a:tabLst>
              <a:defRPr sz="1200">
                <a:solidFill>
                  <a:schemeClr val="tx1"/>
                </a:solidFill>
                <a:latin typeface="Calibri" panose="020F0502020204030204" pitchFamily="34" charset="0"/>
              </a:defRPr>
            </a:lvl3pPr>
            <a:lvl4pPr marL="1601788" indent="-228600">
              <a:spcBef>
                <a:spcPct val="30000"/>
              </a:spcBef>
              <a:tabLst>
                <a:tab pos="723900" algn="l"/>
                <a:tab pos="1449388" algn="l"/>
                <a:tab pos="2174875" algn="l"/>
              </a:tabLst>
              <a:defRPr sz="1200">
                <a:solidFill>
                  <a:schemeClr val="tx1"/>
                </a:solidFill>
                <a:latin typeface="Calibri" panose="020F0502020204030204" pitchFamily="34" charset="0"/>
              </a:defRPr>
            </a:lvl4pPr>
            <a:lvl5pPr marL="2058988" indent="-228600">
              <a:spcBef>
                <a:spcPct val="30000"/>
              </a:spcBef>
              <a:tabLst>
                <a:tab pos="723900" algn="l"/>
                <a:tab pos="1449388" algn="l"/>
                <a:tab pos="2174875" algn="l"/>
              </a:tabLst>
              <a:defRPr sz="1200">
                <a:solidFill>
                  <a:schemeClr val="tx1"/>
                </a:solidFill>
                <a:latin typeface="Calibri" panose="020F0502020204030204" pitchFamily="34" charset="0"/>
              </a:defRPr>
            </a:lvl5pPr>
            <a:lvl6pPr marL="2516188" indent="-228600" eaLnBrk="0" fontAlgn="base" hangingPunct="0">
              <a:spcBef>
                <a:spcPct val="30000"/>
              </a:spcBef>
              <a:spcAft>
                <a:spcPct val="0"/>
              </a:spcAft>
              <a:tabLst>
                <a:tab pos="723900" algn="l"/>
                <a:tab pos="1449388" algn="l"/>
                <a:tab pos="2174875" algn="l"/>
              </a:tabLst>
              <a:defRPr sz="1200">
                <a:solidFill>
                  <a:schemeClr val="tx1"/>
                </a:solidFill>
                <a:latin typeface="Calibri" panose="020F0502020204030204" pitchFamily="34" charset="0"/>
              </a:defRPr>
            </a:lvl6pPr>
            <a:lvl7pPr marL="2973388" indent="-228600" eaLnBrk="0" fontAlgn="base" hangingPunct="0">
              <a:spcBef>
                <a:spcPct val="30000"/>
              </a:spcBef>
              <a:spcAft>
                <a:spcPct val="0"/>
              </a:spcAft>
              <a:tabLst>
                <a:tab pos="723900" algn="l"/>
                <a:tab pos="1449388" algn="l"/>
                <a:tab pos="2174875" algn="l"/>
              </a:tabLst>
              <a:defRPr sz="1200">
                <a:solidFill>
                  <a:schemeClr val="tx1"/>
                </a:solidFill>
                <a:latin typeface="Calibri" panose="020F0502020204030204" pitchFamily="34" charset="0"/>
              </a:defRPr>
            </a:lvl7pPr>
            <a:lvl8pPr marL="3430588" indent="-228600" eaLnBrk="0" fontAlgn="base" hangingPunct="0">
              <a:spcBef>
                <a:spcPct val="30000"/>
              </a:spcBef>
              <a:spcAft>
                <a:spcPct val="0"/>
              </a:spcAft>
              <a:tabLst>
                <a:tab pos="723900" algn="l"/>
                <a:tab pos="1449388" algn="l"/>
                <a:tab pos="2174875" algn="l"/>
              </a:tabLst>
              <a:defRPr sz="1200">
                <a:solidFill>
                  <a:schemeClr val="tx1"/>
                </a:solidFill>
                <a:latin typeface="Calibri" panose="020F0502020204030204" pitchFamily="34" charset="0"/>
              </a:defRPr>
            </a:lvl8pPr>
            <a:lvl9pPr marL="3887788" indent="-228600" eaLnBrk="0" fontAlgn="base" hangingPunct="0">
              <a:spcBef>
                <a:spcPct val="30000"/>
              </a:spcBef>
              <a:spcAft>
                <a:spcPct val="0"/>
              </a:spcAft>
              <a:tabLst>
                <a:tab pos="723900" algn="l"/>
                <a:tab pos="1449388" algn="l"/>
                <a:tab pos="2174875" algn="l"/>
              </a:tabLs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tab pos="723900" algn="l"/>
                <a:tab pos="1449388" algn="l"/>
                <a:tab pos="2174875" algn="l"/>
              </a:tabLst>
              <a:defRPr/>
            </a:pPr>
            <a:fld id="{D2ECD5B6-D30C-452E-B129-DD149EDE456F}" type="slidenum">
              <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S Gothic" panose="020B0609070205080204" pitchFamily="49"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tab pos="723900" algn="l"/>
                  <a:tab pos="1449388" algn="l"/>
                  <a:tab pos="2174875" algn="l"/>
                </a:tabLst>
                <a:defRPr/>
              </a:pPr>
              <a:t>10</a:t>
            </a:fld>
            <a:endParaRPr kumimoji="0" lang="en-GB" altLang="en-US" sz="1200" b="0" i="0" u="none" strike="noStrike" kern="1200" cap="none" spc="0" normalizeH="0" baseline="0" noProof="0">
              <a:ln>
                <a:noFill/>
              </a:ln>
              <a:solidFill>
                <a:srgbClr val="000000"/>
              </a:solidFill>
              <a:effectLst/>
              <a:uLnTx/>
              <a:uFillTx/>
              <a:latin typeface="Times New Roman" panose="02020603050405020304" pitchFamily="18" charset="0"/>
              <a:ea typeface="MS Gothic" panose="020B0609070205080204" pitchFamily="49" charset="-128"/>
              <a:cs typeface="Arial" panose="020B0604020202020204" pitchFamily="34" charset="0"/>
            </a:endParaRPr>
          </a:p>
        </p:txBody>
      </p:sp>
      <p:sp>
        <p:nvSpPr>
          <p:cNvPr id="34819" name="Text Box 1">
            <a:extLst>
              <a:ext uri="{FF2B5EF4-FFF2-40B4-BE49-F238E27FC236}">
                <a16:creationId xmlns:a16="http://schemas.microsoft.com/office/drawing/2014/main" id="{71C58FE8-F173-B166-1333-56A308700486}"/>
              </a:ext>
            </a:extLst>
          </p:cNvPr>
          <p:cNvSpPr txBox="1">
            <a:spLocks noChangeArrowheads="1"/>
          </p:cNvSpPr>
          <p:nvPr/>
        </p:nvSpPr>
        <p:spPr bwMode="auto">
          <a:xfrm>
            <a:off x="3783013" y="9444038"/>
            <a:ext cx="289242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135" tIns="46870" rIns="90135" bIns="46870" anchor="b"/>
          <a:lstStyle>
            <a:lvl1pPr>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1pPr>
            <a:lvl2pPr marL="742950" indent="-28575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2pPr>
            <a:lvl3pPr marL="1143000" indent="-22860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3pPr>
            <a:lvl4pPr marL="1600200" indent="-22860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4pPr>
            <a:lvl5pPr marL="2057400" indent="-228600">
              <a:spcBef>
                <a:spcPct val="300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5pPr>
            <a:lvl6pPr marL="25146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chemeClr val="tx1"/>
                </a:solidFill>
                <a:latin typeface="Calibri" panose="020F0502020204030204" pitchFamily="34" charset="0"/>
              </a:defRPr>
            </a:lvl9pPr>
          </a:lstStyle>
          <a:p>
            <a:pPr marL="0" marR="0" lvl="0" indent="0" algn="r" defTabSz="914400" rtl="0" eaLnBrk="1" fontAlgn="base" latinLnBrk="0" hangingPunct="1">
              <a:lnSpc>
                <a:spcPct val="100000"/>
              </a:lnSpc>
              <a:spcBef>
                <a:spcPct val="0"/>
              </a:spcBef>
              <a:spcAft>
                <a:spcPct val="0"/>
              </a:spcAft>
              <a:buClr>
                <a:srgbClr val="983222"/>
              </a:buClr>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fld id="{EC26AB14-7ED3-4221-A5D9-01325BC03442}" type="slidenum">
              <a:rPr kumimoji="0" lang="en-GB" altLang="en-US" sz="1200" b="0" i="0" u="none" strike="noStrike" kern="1200" cap="none" spc="0" normalizeH="0" baseline="0" noProof="0">
                <a:ln>
                  <a:noFill/>
                </a:ln>
                <a:solidFill>
                  <a:srgbClr val="983222"/>
                </a:solidFill>
                <a:effectLst/>
                <a:uLnTx/>
                <a:uFillTx/>
                <a:latin typeface="Arial" panose="020B0604020202020204" pitchFamily="34" charset="0"/>
                <a:ea typeface="MS Gothic" panose="020B0609070205080204" pitchFamily="49"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
                  <a:srgbClr val="983222"/>
                </a:buClr>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t>10</a:t>
            </a:fld>
            <a:endParaRPr kumimoji="0" lang="en-GB" altLang="en-US" sz="1200" b="0" i="0" u="none" strike="noStrike" kern="1200" cap="none" spc="0" normalizeH="0" baseline="0" noProof="0">
              <a:ln>
                <a:noFill/>
              </a:ln>
              <a:solidFill>
                <a:srgbClr val="983222"/>
              </a:solidFill>
              <a:effectLst/>
              <a:uLnTx/>
              <a:uFillTx/>
              <a:latin typeface="Arial" panose="020B0604020202020204" pitchFamily="34" charset="0"/>
              <a:ea typeface="MS Gothic" panose="020B0609070205080204" pitchFamily="49" charset="-128"/>
              <a:cs typeface="Arial" panose="020B0604020202020204" pitchFamily="34" charset="0"/>
            </a:endParaRPr>
          </a:p>
        </p:txBody>
      </p:sp>
      <p:sp>
        <p:nvSpPr>
          <p:cNvPr id="34820" name="Text Box 2">
            <a:extLst>
              <a:ext uri="{FF2B5EF4-FFF2-40B4-BE49-F238E27FC236}">
                <a16:creationId xmlns:a16="http://schemas.microsoft.com/office/drawing/2014/main" id="{29CFE51E-F66B-F862-5FA2-3F5AE91899F6}"/>
              </a:ext>
            </a:extLst>
          </p:cNvPr>
          <p:cNvSpPr txBox="1">
            <a:spLocks noChangeArrowheads="1"/>
          </p:cNvSpPr>
          <p:nvPr/>
        </p:nvSpPr>
        <p:spPr bwMode="auto">
          <a:xfrm>
            <a:off x="857250" y="747713"/>
            <a:ext cx="4964113" cy="3727450"/>
          </a:xfrm>
          <a:prstGeom prst="rect">
            <a:avLst/>
          </a:prstGeom>
          <a:solidFill>
            <a:srgbClr val="FFFFFF"/>
          </a:solidFill>
          <a:ln w="9525">
            <a:solidFill>
              <a:srgbClr val="000000"/>
            </a:solidFill>
            <a:miter lim="800000"/>
            <a:headEnd/>
            <a:tailEnd/>
          </a:ln>
        </p:spPr>
        <p:txBody>
          <a:bodyPr wrap="none" lIns="91577" tIns="45789" rIns="91577" bIns="45789" anchor="ct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marL="0" marR="0" lvl="0" indent="0" algn="l" defTabSz="914400" rtl="0" eaLnBrk="1" fontAlgn="base" latinLnBrk="0" hangingPunct="1">
              <a:lnSpc>
                <a:spcPct val="94000"/>
              </a:lnSpc>
              <a:spcBef>
                <a:spcPct val="0"/>
              </a:spcBef>
              <a:spcAft>
                <a:spcPct val="0"/>
              </a:spcAft>
              <a:buClr>
                <a:srgbClr val="983222"/>
              </a:buClr>
              <a:buSzTx/>
              <a:buFontTx/>
              <a:buNone/>
              <a:tabLst/>
              <a:defRPr/>
            </a:pPr>
            <a:endParaRPr kumimoji="0" lang="en-US" altLang="en-US" sz="1800" b="0" i="0" u="none" strike="noStrike" kern="1200" cap="none" spc="0" normalizeH="0" baseline="0" noProof="0">
              <a:ln>
                <a:noFill/>
              </a:ln>
              <a:solidFill>
                <a:srgbClr val="FFFFFF"/>
              </a:solidFill>
              <a:effectLst/>
              <a:uLnTx/>
              <a:uFillTx/>
              <a:latin typeface="Arial" panose="020B0604020202020204" pitchFamily="34" charset="0"/>
              <a:ea typeface="MS Gothic" panose="020B0609070205080204" pitchFamily="49" charset="-128"/>
              <a:cs typeface="Arial" panose="020B0604020202020204" pitchFamily="34" charset="0"/>
            </a:endParaRPr>
          </a:p>
        </p:txBody>
      </p:sp>
      <p:sp>
        <p:nvSpPr>
          <p:cNvPr id="34821" name="Rectangle 3">
            <a:extLst>
              <a:ext uri="{FF2B5EF4-FFF2-40B4-BE49-F238E27FC236}">
                <a16:creationId xmlns:a16="http://schemas.microsoft.com/office/drawing/2014/main" id="{F0C110D1-1FF5-72FE-0EA7-EFECF95ED9B6}"/>
              </a:ext>
            </a:extLst>
          </p:cNvPr>
          <p:cNvSpPr>
            <a:spLocks noGrp="1" noChangeArrowheads="1"/>
          </p:cNvSpPr>
          <p:nvPr>
            <p:ph type="body"/>
          </p:nvPr>
        </p:nvSpPr>
        <p:spPr bwMode="auto">
          <a:xfrm>
            <a:off x="666750" y="4722813"/>
            <a:ext cx="5341938" cy="44767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endParaRPr lang="en-US" altLang="en-US">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983222"/>
        </a:solidFill>
        <a:effectLst/>
      </p:bgPr>
    </p:bg>
    <p:spTree>
      <p:nvGrpSpPr>
        <p:cNvPr id="1" name=""/>
        <p:cNvGrpSpPr/>
        <p:nvPr/>
      </p:nvGrpSpPr>
      <p:grpSpPr>
        <a:xfrm>
          <a:off x="0" y="0"/>
          <a:ext cx="0" cy="0"/>
          <a:chOff x="0" y="0"/>
          <a:chExt cx="0" cy="0"/>
        </a:xfrm>
      </p:grpSpPr>
      <p:sp>
        <p:nvSpPr>
          <p:cNvPr id="4" name="Rectangle 13">
            <a:extLst>
              <a:ext uri="{FF2B5EF4-FFF2-40B4-BE49-F238E27FC236}">
                <a16:creationId xmlns:a16="http://schemas.microsoft.com/office/drawing/2014/main" id="{F3327041-2ACF-4840-8E53-4B90518D8519}"/>
              </a:ext>
            </a:extLst>
          </p:cNvPr>
          <p:cNvSpPr>
            <a:spLocks noChangeArrowheads="1"/>
          </p:cNvSpPr>
          <p:nvPr>
            <p:custDataLst>
              <p:tags r:id="rId1"/>
            </p:custDataLst>
          </p:nvPr>
        </p:nvSpPr>
        <p:spPr bwMode="auto">
          <a:xfrm>
            <a:off x="0" y="0"/>
            <a:ext cx="9144000" cy="6858000"/>
          </a:xfrm>
          <a:prstGeom prst="rect">
            <a:avLst/>
          </a:prstGeom>
          <a:solidFill>
            <a:schemeClr val="bg1"/>
          </a:solidFill>
          <a:ln w="9525">
            <a:solidFill>
              <a:schemeClr val="bg1"/>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en-US">
              <a:solidFill>
                <a:srgbClr val="983222"/>
              </a:solidFill>
            </a:endParaRPr>
          </a:p>
        </p:txBody>
      </p:sp>
      <p:pic>
        <p:nvPicPr>
          <p:cNvPr id="5" name="Picture 2" descr="C:\Users\ben\AppData\Local\Microsoft\Windows\Temporary Internet Files\Content.IE5\6XWXFW5Z\RedQuadrant_Logo.JPG">
            <a:extLst>
              <a:ext uri="{FF2B5EF4-FFF2-40B4-BE49-F238E27FC236}">
                <a16:creationId xmlns:a16="http://schemas.microsoft.com/office/drawing/2014/main" id="{D84EF764-95AA-4BC4-8F9C-C682F8C20588}"/>
              </a:ext>
            </a:extLst>
          </p:cNvPr>
          <p:cNvPicPr>
            <a:picLocks noChangeAspect="1" noChangeArrowheads="1"/>
          </p:cNvPicPr>
          <p:nvPr>
            <p:custDataLst>
              <p:tags r:id="rId2"/>
            </p:custDataLst>
          </p:nvPr>
        </p:nvPicPr>
        <p:blipFill>
          <a:blip r:embed="rId4">
            <a:extLst>
              <a:ext uri="{28A0092B-C50C-407E-A947-70E740481C1C}">
                <a14:useLocalDpi xmlns:a14="http://schemas.microsoft.com/office/drawing/2010/main" val="0"/>
              </a:ext>
            </a:extLst>
          </a:blip>
          <a:srcRect/>
          <a:stretch>
            <a:fillRect/>
          </a:stretch>
        </p:blipFill>
        <p:spPr bwMode="auto">
          <a:xfrm>
            <a:off x="5000625" y="0"/>
            <a:ext cx="4143375"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4" name="Rectangle 2"/>
          <p:cNvSpPr>
            <a:spLocks noGrp="1" noChangeArrowheads="1"/>
          </p:cNvSpPr>
          <p:nvPr>
            <p:ph type="ctrTitle"/>
          </p:nvPr>
        </p:nvSpPr>
        <p:spPr>
          <a:xfrm>
            <a:off x="612775" y="1142984"/>
            <a:ext cx="7993063" cy="936625"/>
          </a:xfrm>
          <a:noFill/>
        </p:spPr>
        <p:txBody>
          <a:bodyPr/>
          <a:lstStyle>
            <a:lvl1pPr>
              <a:defRPr sz="3200" b="1">
                <a:solidFill>
                  <a:srgbClr val="3E0908"/>
                </a:solidFill>
              </a:defRPr>
            </a:lvl1pPr>
          </a:lstStyle>
          <a:p>
            <a:r>
              <a:rPr lang="en-US"/>
              <a:t>Click to edit Master title style</a:t>
            </a:r>
            <a:endParaRPr lang="en-GB" dirty="0"/>
          </a:p>
        </p:txBody>
      </p:sp>
      <p:sp>
        <p:nvSpPr>
          <p:cNvPr id="3075" name="Rectangle 3"/>
          <p:cNvSpPr>
            <a:spLocks noGrp="1" noChangeArrowheads="1"/>
          </p:cNvSpPr>
          <p:nvPr>
            <p:ph type="subTitle" idx="1"/>
          </p:nvPr>
        </p:nvSpPr>
        <p:spPr>
          <a:xfrm>
            <a:off x="5286380" y="2500306"/>
            <a:ext cx="3429024" cy="3500462"/>
          </a:xfrm>
        </p:spPr>
        <p:txBody>
          <a:bodyPr/>
          <a:lstStyle>
            <a:lvl1pPr marL="0" indent="0">
              <a:buFontTx/>
              <a:buNone/>
              <a:defRPr sz="1800">
                <a:solidFill>
                  <a:srgbClr val="3E0908"/>
                </a:solidFill>
              </a:defRPr>
            </a:lvl1pPr>
          </a:lstStyle>
          <a:p>
            <a:r>
              <a:rPr lang="en-US"/>
              <a:t>Click to edit Master subtitle style</a:t>
            </a:r>
            <a:endParaRPr lang="en-GB" dirty="0"/>
          </a:p>
        </p:txBody>
      </p:sp>
    </p:spTree>
    <p:extLst>
      <p:ext uri="{BB962C8B-B14F-4D97-AF65-F5344CB8AC3E}">
        <p14:creationId xmlns:p14="http://schemas.microsoft.com/office/powerpoint/2010/main" val="1191563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5" name="Picture 2" descr="C:\Users\ben\AppData\Local\Microsoft\Windows\Temporary Internet Files\Content.IE5\6XWXFW5Z\RedQuadrant_Logo.JPG">
            <a:extLst>
              <a:ext uri="{FF2B5EF4-FFF2-40B4-BE49-F238E27FC236}">
                <a16:creationId xmlns:a16="http://schemas.microsoft.com/office/drawing/2014/main" id="{A6750738-90AA-4983-A5D3-E7AE1A91DDBC}"/>
              </a:ext>
            </a:extLst>
          </p:cNvPr>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6804025" y="6237288"/>
            <a:ext cx="1900238"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noFill/>
          <a:ln>
            <a:noFill/>
          </a:ln>
        </p:spPr>
        <p:txBody>
          <a:bodyPr/>
          <a:lstStyle>
            <a:lvl1pPr>
              <a:defRPr>
                <a:solidFill>
                  <a:srgbClr val="99141B"/>
                </a:solidFill>
                <a:latin typeface="+mj-lt"/>
              </a:defRPr>
            </a:lvl1pPr>
          </a:lstStyle>
          <a:p>
            <a:r>
              <a:rPr lang="en-US"/>
              <a:t>Click to edit Master title style</a:t>
            </a:r>
            <a:endParaRPr lang="en-GB" dirty="0"/>
          </a:p>
        </p:txBody>
      </p:sp>
      <p:sp>
        <p:nvSpPr>
          <p:cNvPr id="3" name="Content Placeholder 2"/>
          <p:cNvSpPr>
            <a:spLocks noGrp="1"/>
          </p:cNvSpPr>
          <p:nvPr>
            <p:ph idx="1"/>
          </p:nvPr>
        </p:nvSpPr>
        <p:spPr>
          <a:xfrm>
            <a:off x="457200" y="1052513"/>
            <a:ext cx="8229600" cy="4464719"/>
          </a:xfrm>
        </p:spPr>
        <p:txBody>
          <a:bodyPr/>
          <a:lstStyle>
            <a:lvl1pPr>
              <a:defRPr>
                <a:solidFill>
                  <a:srgbClr val="3E0908"/>
                </a:solidFill>
                <a:latin typeface="+mj-lt"/>
              </a:defRPr>
            </a:lvl1pPr>
            <a:lvl2pPr>
              <a:defRPr>
                <a:solidFill>
                  <a:srgbClr val="3E0908"/>
                </a:solidFill>
                <a:latin typeface="+mj-lt"/>
              </a:defRPr>
            </a:lvl2pPr>
            <a:lvl3pPr>
              <a:defRPr>
                <a:solidFill>
                  <a:srgbClr val="3E0908"/>
                </a:solidFill>
                <a:latin typeface="+mj-lt"/>
              </a:defRPr>
            </a:lvl3pPr>
            <a:lvl4pPr>
              <a:defRPr>
                <a:solidFill>
                  <a:srgbClr val="3E0908"/>
                </a:solidFill>
                <a:latin typeface="+mj-lt"/>
              </a:defRPr>
            </a:lvl4pPr>
            <a:lvl5pPr>
              <a:defRPr>
                <a:solidFill>
                  <a:srgbClr val="3E0908"/>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Text Placeholder 8"/>
          <p:cNvSpPr>
            <a:spLocks noGrp="1"/>
          </p:cNvSpPr>
          <p:nvPr>
            <p:ph type="body" sz="quarter" idx="10"/>
          </p:nvPr>
        </p:nvSpPr>
        <p:spPr>
          <a:xfrm>
            <a:off x="755650" y="5733604"/>
            <a:ext cx="7632700" cy="359692"/>
          </a:xfrm>
          <a:noFill/>
        </p:spPr>
        <p:txBody>
          <a:bodyPr/>
          <a:lstStyle>
            <a:lvl1pPr>
              <a:buNone/>
              <a:defRPr>
                <a:solidFill>
                  <a:srgbClr val="99141B"/>
                </a:solidFill>
                <a:latin typeface="+mj-lt"/>
              </a:defRPr>
            </a:lvl1pPr>
          </a:lstStyle>
          <a:p>
            <a:pPr lvl="0"/>
            <a:r>
              <a:rPr lang="en-US"/>
              <a:t>Click to edit Master text styles</a:t>
            </a:r>
          </a:p>
        </p:txBody>
      </p:sp>
    </p:spTree>
    <p:extLst>
      <p:ext uri="{BB962C8B-B14F-4D97-AF65-F5344CB8AC3E}">
        <p14:creationId xmlns:p14="http://schemas.microsoft.com/office/powerpoint/2010/main" val="3036717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5" name="Picture 2" descr="C:\Users\ben\AppData\Local\Microsoft\Windows\Temporary Internet Files\Content.IE5\6XWXFW5Z\RedQuadrant_Logo.JPG">
            <a:extLst>
              <a:ext uri="{FF2B5EF4-FFF2-40B4-BE49-F238E27FC236}">
                <a16:creationId xmlns:a16="http://schemas.microsoft.com/office/drawing/2014/main" id="{02493FEA-651A-4379-8A98-179F8DBFA4D8}"/>
              </a:ext>
            </a:extLst>
          </p:cNvPr>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6804025" y="6237288"/>
            <a:ext cx="1900238"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noFill/>
          <a:ln>
            <a:noFill/>
          </a:ln>
        </p:spPr>
        <p:txBody>
          <a:bodyPr/>
          <a:lstStyle>
            <a:lvl1pPr>
              <a:defRPr>
                <a:solidFill>
                  <a:srgbClr val="3E0908"/>
                </a:solidFill>
                <a:latin typeface="+mj-lt"/>
              </a:defRPr>
            </a:lvl1pPr>
          </a:lstStyle>
          <a:p>
            <a:r>
              <a:rPr lang="en-US"/>
              <a:t>Click to edit Master title style</a:t>
            </a:r>
            <a:endParaRPr lang="en-GB" dirty="0"/>
          </a:p>
        </p:txBody>
      </p:sp>
      <p:sp>
        <p:nvSpPr>
          <p:cNvPr id="3" name="Content Placeholder 2"/>
          <p:cNvSpPr>
            <a:spLocks noGrp="1"/>
          </p:cNvSpPr>
          <p:nvPr>
            <p:ph idx="1"/>
          </p:nvPr>
        </p:nvSpPr>
        <p:spPr>
          <a:xfrm>
            <a:off x="457200" y="1052513"/>
            <a:ext cx="8229600" cy="4464719"/>
          </a:xfrm>
        </p:spPr>
        <p:txBody>
          <a:bodyPr/>
          <a:lstStyle>
            <a:lvl1pPr>
              <a:defRPr>
                <a:solidFill>
                  <a:srgbClr val="3E0908"/>
                </a:solidFill>
                <a:latin typeface="+mj-lt"/>
              </a:defRPr>
            </a:lvl1pPr>
            <a:lvl2pPr>
              <a:defRPr>
                <a:solidFill>
                  <a:srgbClr val="3E0908"/>
                </a:solidFill>
                <a:latin typeface="+mj-lt"/>
              </a:defRPr>
            </a:lvl2pPr>
            <a:lvl3pPr>
              <a:defRPr>
                <a:solidFill>
                  <a:srgbClr val="3E0908"/>
                </a:solidFill>
                <a:latin typeface="+mj-lt"/>
              </a:defRPr>
            </a:lvl3pPr>
            <a:lvl4pPr>
              <a:defRPr>
                <a:solidFill>
                  <a:srgbClr val="3E0908"/>
                </a:solidFill>
                <a:latin typeface="+mj-lt"/>
              </a:defRPr>
            </a:lvl4pPr>
            <a:lvl5pPr>
              <a:defRPr>
                <a:solidFill>
                  <a:srgbClr val="3E0908"/>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Text Placeholder 8"/>
          <p:cNvSpPr>
            <a:spLocks noGrp="1"/>
          </p:cNvSpPr>
          <p:nvPr>
            <p:ph type="body" sz="quarter" idx="10"/>
          </p:nvPr>
        </p:nvSpPr>
        <p:spPr>
          <a:xfrm>
            <a:off x="755650" y="5733604"/>
            <a:ext cx="7632700" cy="359692"/>
          </a:xfrm>
          <a:noFill/>
        </p:spPr>
        <p:txBody>
          <a:bodyPr/>
          <a:lstStyle>
            <a:lvl1pPr>
              <a:buNone/>
              <a:defRPr>
                <a:latin typeface="+mj-lt"/>
              </a:defRPr>
            </a:lvl1pPr>
          </a:lstStyle>
          <a:p>
            <a:pPr lvl="0"/>
            <a:r>
              <a:rPr lang="en-US"/>
              <a:t>Click to edit Master text styles</a:t>
            </a:r>
          </a:p>
        </p:txBody>
      </p:sp>
    </p:spTree>
    <p:extLst>
      <p:ext uri="{BB962C8B-B14F-4D97-AF65-F5344CB8AC3E}">
        <p14:creationId xmlns:p14="http://schemas.microsoft.com/office/powerpoint/2010/main" val="2163845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pic>
        <p:nvPicPr>
          <p:cNvPr id="5" name="Picture 2" descr="C:\Users\ben\AppData\Local\Microsoft\Windows\Temporary Internet Files\Content.IE5\6XWXFW5Z\RedQuadrant_Logo.JPG">
            <a:extLst>
              <a:ext uri="{FF2B5EF4-FFF2-40B4-BE49-F238E27FC236}">
                <a16:creationId xmlns:a16="http://schemas.microsoft.com/office/drawing/2014/main" id="{5E5E7661-551B-4965-9139-A4350B957033}"/>
              </a:ext>
            </a:extLst>
          </p:cNvPr>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6804025" y="6237288"/>
            <a:ext cx="1900238"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noFill/>
          <a:ln>
            <a:noFill/>
          </a:ln>
        </p:spPr>
        <p:txBody>
          <a:bodyPr/>
          <a:lstStyle>
            <a:lvl1pPr>
              <a:defRPr>
                <a:solidFill>
                  <a:srgbClr val="ED7703"/>
                </a:solidFill>
                <a:latin typeface="+mj-lt"/>
              </a:defRPr>
            </a:lvl1pPr>
          </a:lstStyle>
          <a:p>
            <a:r>
              <a:rPr lang="en-US"/>
              <a:t>Click to edit Master title style</a:t>
            </a:r>
            <a:endParaRPr lang="en-GB" dirty="0"/>
          </a:p>
        </p:txBody>
      </p:sp>
      <p:sp>
        <p:nvSpPr>
          <p:cNvPr id="3" name="Content Placeholder 2"/>
          <p:cNvSpPr>
            <a:spLocks noGrp="1"/>
          </p:cNvSpPr>
          <p:nvPr>
            <p:ph idx="1"/>
          </p:nvPr>
        </p:nvSpPr>
        <p:spPr>
          <a:xfrm>
            <a:off x="457200" y="1052513"/>
            <a:ext cx="8229600" cy="4464719"/>
          </a:xfrm>
        </p:spPr>
        <p:txBody>
          <a:bodyPr/>
          <a:lstStyle>
            <a:lvl1pPr>
              <a:defRPr>
                <a:solidFill>
                  <a:srgbClr val="3E0908"/>
                </a:solidFill>
                <a:latin typeface="+mj-lt"/>
              </a:defRPr>
            </a:lvl1pPr>
            <a:lvl2pPr>
              <a:defRPr>
                <a:solidFill>
                  <a:srgbClr val="3E0908"/>
                </a:solidFill>
                <a:latin typeface="+mj-lt"/>
              </a:defRPr>
            </a:lvl2pPr>
            <a:lvl3pPr>
              <a:defRPr>
                <a:solidFill>
                  <a:srgbClr val="3E0908"/>
                </a:solidFill>
                <a:latin typeface="+mj-lt"/>
              </a:defRPr>
            </a:lvl3pPr>
            <a:lvl4pPr>
              <a:defRPr>
                <a:solidFill>
                  <a:srgbClr val="3E0908"/>
                </a:solidFill>
                <a:latin typeface="+mj-lt"/>
              </a:defRPr>
            </a:lvl4pPr>
            <a:lvl5pPr>
              <a:defRPr>
                <a:solidFill>
                  <a:srgbClr val="3E0908"/>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9" name="Text Placeholder 8"/>
          <p:cNvSpPr>
            <a:spLocks noGrp="1"/>
          </p:cNvSpPr>
          <p:nvPr>
            <p:ph type="body" sz="quarter" idx="10"/>
          </p:nvPr>
        </p:nvSpPr>
        <p:spPr>
          <a:xfrm>
            <a:off x="755650" y="5733604"/>
            <a:ext cx="7632700" cy="359692"/>
          </a:xfrm>
          <a:noFill/>
        </p:spPr>
        <p:txBody>
          <a:bodyPr/>
          <a:lstStyle>
            <a:lvl1pPr>
              <a:buNone/>
              <a:defRPr>
                <a:solidFill>
                  <a:srgbClr val="ED7703"/>
                </a:solidFill>
                <a:latin typeface="+mj-lt"/>
              </a:defRPr>
            </a:lvl1pPr>
          </a:lstStyle>
          <a:p>
            <a:pPr lvl="0"/>
            <a:r>
              <a:rPr lang="en-US"/>
              <a:t>Click to edit Master text styles</a:t>
            </a:r>
          </a:p>
        </p:txBody>
      </p:sp>
    </p:spTree>
    <p:extLst>
      <p:ext uri="{BB962C8B-B14F-4D97-AF65-F5344CB8AC3E}">
        <p14:creationId xmlns:p14="http://schemas.microsoft.com/office/powerpoint/2010/main" val="1724386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2" descr="C:\Users\ben\AppData\Local\Microsoft\Windows\Temporary Internet Files\Content.IE5\6XWXFW5Z\RedQuadrant_Logo.JPG">
            <a:extLst>
              <a:ext uri="{FF2B5EF4-FFF2-40B4-BE49-F238E27FC236}">
                <a16:creationId xmlns:a16="http://schemas.microsoft.com/office/drawing/2014/main" id="{08D9B2E4-4CC5-4B35-A740-558DF7CBD7D2}"/>
              </a:ext>
            </a:extLst>
          </p:cNvPr>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2411413" y="333375"/>
            <a:ext cx="4143375"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0"/>
            <a:ext cx="7772400" cy="1362075"/>
          </a:xfrm>
          <a:noFill/>
        </p:spPr>
        <p:txBody>
          <a:bodyPr anchor="t"/>
          <a:lstStyle>
            <a:lvl1pPr algn="l">
              <a:defRPr sz="4000" b="1" cap="all">
                <a:solidFill>
                  <a:srgbClr val="99141B"/>
                </a:solidFill>
              </a:defRPr>
            </a:lvl1pPr>
          </a:lstStyle>
          <a:p>
            <a:r>
              <a:rPr lang="en-US"/>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3E090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468928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pic>
        <p:nvPicPr>
          <p:cNvPr id="4" name="Picture 2" descr="C:\Users\ben\AppData\Local\Microsoft\Windows\Temporary Internet Files\Content.IE5\6XWXFW5Z\RedQuadrant_Logo.JPG">
            <a:extLst>
              <a:ext uri="{FF2B5EF4-FFF2-40B4-BE49-F238E27FC236}">
                <a16:creationId xmlns:a16="http://schemas.microsoft.com/office/drawing/2014/main" id="{78E13D2A-1A91-4B09-922F-382077C973B0}"/>
              </a:ext>
            </a:extLst>
          </p:cNvPr>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2411413" y="333375"/>
            <a:ext cx="4143375"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0"/>
            <a:ext cx="7772400" cy="1362075"/>
          </a:xfrm>
          <a:noFill/>
        </p:spPr>
        <p:txBody>
          <a:bodyPr anchor="t"/>
          <a:lstStyle>
            <a:lvl1pPr algn="l">
              <a:defRPr sz="4000" b="1" cap="all">
                <a:solidFill>
                  <a:srgbClr val="3E0908"/>
                </a:solidFill>
              </a:defRPr>
            </a:lvl1pPr>
          </a:lstStyle>
          <a:p>
            <a:r>
              <a:rPr lang="en-US"/>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4291333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4" name="Picture 2" descr="C:\Users\ben\AppData\Local\Microsoft\Windows\Temporary Internet Files\Content.IE5\6XWXFW5Z\RedQuadrant_Logo.JPG">
            <a:extLst>
              <a:ext uri="{FF2B5EF4-FFF2-40B4-BE49-F238E27FC236}">
                <a16:creationId xmlns:a16="http://schemas.microsoft.com/office/drawing/2014/main" id="{2F62385D-79FF-4DA4-8A4A-2CF200F96930}"/>
              </a:ext>
            </a:extLst>
          </p:cNvPr>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2411413" y="333375"/>
            <a:ext cx="4143375"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4406900"/>
            <a:ext cx="7772400" cy="1362075"/>
          </a:xfrm>
          <a:noFill/>
        </p:spPr>
        <p:txBody>
          <a:bodyPr anchor="t"/>
          <a:lstStyle>
            <a:lvl1pPr algn="l">
              <a:defRPr sz="4000" b="1" cap="all">
                <a:solidFill>
                  <a:srgbClr val="ED7703"/>
                </a:solidFill>
              </a:defRPr>
            </a:lvl1pPr>
          </a:lstStyle>
          <a:p>
            <a:r>
              <a:rPr lang="en-US"/>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9308400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49669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2.xml"/><Relationship Id="rId5" Type="http://schemas.openxmlformats.org/officeDocument/2006/relationships/slideLayout" Target="../slideLayouts/slideLayout5.xml"/><Relationship Id="rId10" Type="http://schemas.openxmlformats.org/officeDocument/2006/relationships/tags" Target="../tags/tag1.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5E53382-9B75-44FF-997A-613EED0C2595}"/>
              </a:ext>
            </a:extLst>
          </p:cNvPr>
          <p:cNvSpPr>
            <a:spLocks noGrp="1" noChangeArrowheads="1"/>
          </p:cNvSpPr>
          <p:nvPr>
            <p:ph type="title"/>
            <p:custDataLst>
              <p:tags r:id="rId10"/>
            </p:custDataLst>
          </p:nvPr>
        </p:nvSpPr>
        <p:spPr bwMode="auto">
          <a:xfrm>
            <a:off x="458788" y="188913"/>
            <a:ext cx="8229600" cy="649287"/>
          </a:xfrm>
          <a:prstGeom prst="rect">
            <a:avLst/>
          </a:prstGeom>
          <a:solidFill>
            <a:srgbClr val="3E090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Rectangle 3">
            <a:extLst>
              <a:ext uri="{FF2B5EF4-FFF2-40B4-BE49-F238E27FC236}">
                <a16:creationId xmlns:a16="http://schemas.microsoft.com/office/drawing/2014/main" id="{7BA4D0F4-BA9E-4915-93BF-B5B604C58D93}"/>
              </a:ext>
            </a:extLst>
          </p:cNvPr>
          <p:cNvSpPr>
            <a:spLocks noGrp="1" noChangeArrowheads="1"/>
          </p:cNvSpPr>
          <p:nvPr>
            <p:ph type="body" idx="1"/>
            <p:custDataLst>
              <p:tags r:id="rId11"/>
            </p:custDataLst>
          </p:nvPr>
        </p:nvSpPr>
        <p:spPr bwMode="auto">
          <a:xfrm>
            <a:off x="457200" y="1052513"/>
            <a:ext cx="8229600" cy="507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p:txBody>
      </p:sp>
      <p:sp>
        <p:nvSpPr>
          <p:cNvPr id="1028" name="TextBox 3">
            <a:extLst>
              <a:ext uri="{FF2B5EF4-FFF2-40B4-BE49-F238E27FC236}">
                <a16:creationId xmlns:a16="http://schemas.microsoft.com/office/drawing/2014/main" id="{88B57157-30F3-45B9-8C6A-E0423BF0B51E}"/>
              </a:ext>
            </a:extLst>
          </p:cNvPr>
          <p:cNvSpPr txBox="1">
            <a:spLocks noChangeArrowheads="1"/>
          </p:cNvSpPr>
          <p:nvPr>
            <p:custDataLst>
              <p:tags r:id="rId12"/>
            </p:custDataLst>
          </p:nvPr>
        </p:nvSpPr>
        <p:spPr bwMode="auto">
          <a:xfrm>
            <a:off x="3705225" y="6381750"/>
            <a:ext cx="2162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altLang="en-US" sz="1200" b="1" dirty="0">
                <a:solidFill>
                  <a:srgbClr val="333333"/>
                </a:solidFill>
                <a:latin typeface="Calibri" panose="020F0502020204030204" pitchFamily="34" charset="0"/>
              </a:rPr>
              <a:t>	</a:t>
            </a:r>
            <a:fld id="{838E5BD1-C8A3-425A-8CAA-6759AFED26D1}" type="slidenum">
              <a:rPr lang="en-GB" altLang="en-US" sz="1200" smtClean="0">
                <a:solidFill>
                  <a:srgbClr val="333333"/>
                </a:solidFill>
                <a:latin typeface="Calibri" panose="020F0502020204030204" pitchFamily="34" charset="0"/>
              </a:rPr>
              <a:pPr eaLnBrk="1" hangingPunct="1"/>
              <a:t>‹#›</a:t>
            </a:fld>
            <a:endParaRPr lang="en-GB" altLang="en-US" sz="1200" dirty="0">
              <a:solidFill>
                <a:srgbClr val="333333"/>
              </a:solidFill>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4182" r:id="rId1"/>
    <p:sldLayoutId id="2147484183" r:id="rId2"/>
    <p:sldLayoutId id="2147484184" r:id="rId3"/>
    <p:sldLayoutId id="2147484185" r:id="rId4"/>
    <p:sldLayoutId id="2147484186" r:id="rId5"/>
    <p:sldLayoutId id="2147484187" r:id="rId6"/>
    <p:sldLayoutId id="2147484188" r:id="rId7"/>
    <p:sldLayoutId id="2147484177" r:id="rId8"/>
  </p:sldLayoutIdLst>
  <p:hf hdr="0" ftr="0" dt="0"/>
  <p:txStyles>
    <p:titleStyle>
      <a:lvl1pPr algn="l" rtl="0" eaLnBrk="1" fontAlgn="base" hangingPunct="1">
        <a:spcBef>
          <a:spcPct val="0"/>
        </a:spcBef>
        <a:spcAft>
          <a:spcPct val="0"/>
        </a:spcAft>
        <a:defRPr sz="2800">
          <a:solidFill>
            <a:schemeClr val="bg1"/>
          </a:solidFill>
          <a:latin typeface="+mj-lt"/>
          <a:ea typeface="+mj-ea"/>
          <a:cs typeface="+mj-cs"/>
        </a:defRPr>
      </a:lvl1pPr>
      <a:lvl2pPr algn="l" rtl="0" eaLnBrk="1" fontAlgn="base" hangingPunct="1">
        <a:spcBef>
          <a:spcPct val="0"/>
        </a:spcBef>
        <a:spcAft>
          <a:spcPct val="0"/>
        </a:spcAft>
        <a:defRPr sz="2800">
          <a:solidFill>
            <a:schemeClr val="bg1"/>
          </a:solidFill>
          <a:latin typeface="Calibri" pitchFamily="34" charset="0"/>
        </a:defRPr>
      </a:lvl2pPr>
      <a:lvl3pPr algn="l" rtl="0" eaLnBrk="1" fontAlgn="base" hangingPunct="1">
        <a:spcBef>
          <a:spcPct val="0"/>
        </a:spcBef>
        <a:spcAft>
          <a:spcPct val="0"/>
        </a:spcAft>
        <a:defRPr sz="2800">
          <a:solidFill>
            <a:schemeClr val="bg1"/>
          </a:solidFill>
          <a:latin typeface="Calibri" pitchFamily="34" charset="0"/>
        </a:defRPr>
      </a:lvl3pPr>
      <a:lvl4pPr algn="l" rtl="0" eaLnBrk="1" fontAlgn="base" hangingPunct="1">
        <a:spcBef>
          <a:spcPct val="0"/>
        </a:spcBef>
        <a:spcAft>
          <a:spcPct val="0"/>
        </a:spcAft>
        <a:defRPr sz="2800">
          <a:solidFill>
            <a:schemeClr val="bg1"/>
          </a:solidFill>
          <a:latin typeface="Calibri" pitchFamily="34" charset="0"/>
        </a:defRPr>
      </a:lvl4pPr>
      <a:lvl5pPr algn="l" rtl="0" eaLnBrk="1" fontAlgn="base" hangingPunct="1">
        <a:spcBef>
          <a:spcPct val="0"/>
        </a:spcBef>
        <a:spcAft>
          <a:spcPct val="0"/>
        </a:spcAft>
        <a:defRPr sz="2800">
          <a:solidFill>
            <a:schemeClr val="bg1"/>
          </a:solidFill>
          <a:latin typeface="Calibri" pitchFamily="34" charset="0"/>
        </a:defRPr>
      </a:lvl5pPr>
      <a:lvl6pPr marL="457200" algn="l" rtl="0" eaLnBrk="1" fontAlgn="base" hangingPunct="1">
        <a:spcBef>
          <a:spcPct val="0"/>
        </a:spcBef>
        <a:spcAft>
          <a:spcPct val="0"/>
        </a:spcAft>
        <a:defRPr sz="2800">
          <a:solidFill>
            <a:schemeClr val="bg1"/>
          </a:solidFill>
          <a:latin typeface="Bliss 2 Light" pitchFamily="50" charset="0"/>
        </a:defRPr>
      </a:lvl6pPr>
      <a:lvl7pPr marL="914400" algn="l" rtl="0" eaLnBrk="1" fontAlgn="base" hangingPunct="1">
        <a:spcBef>
          <a:spcPct val="0"/>
        </a:spcBef>
        <a:spcAft>
          <a:spcPct val="0"/>
        </a:spcAft>
        <a:defRPr sz="2800">
          <a:solidFill>
            <a:schemeClr val="bg1"/>
          </a:solidFill>
          <a:latin typeface="Bliss 2 Light" pitchFamily="50" charset="0"/>
        </a:defRPr>
      </a:lvl7pPr>
      <a:lvl8pPr marL="1371600" algn="l" rtl="0" eaLnBrk="1" fontAlgn="base" hangingPunct="1">
        <a:spcBef>
          <a:spcPct val="0"/>
        </a:spcBef>
        <a:spcAft>
          <a:spcPct val="0"/>
        </a:spcAft>
        <a:defRPr sz="2800">
          <a:solidFill>
            <a:schemeClr val="bg1"/>
          </a:solidFill>
          <a:latin typeface="Bliss 2 Light" pitchFamily="50" charset="0"/>
        </a:defRPr>
      </a:lvl8pPr>
      <a:lvl9pPr marL="1828800" algn="l" rtl="0" eaLnBrk="1" fontAlgn="base" hangingPunct="1">
        <a:spcBef>
          <a:spcPct val="0"/>
        </a:spcBef>
        <a:spcAft>
          <a:spcPct val="0"/>
        </a:spcAft>
        <a:defRPr sz="2800">
          <a:solidFill>
            <a:schemeClr val="bg1"/>
          </a:solidFill>
          <a:latin typeface="Bliss 2 Light" pitchFamily="50" charset="0"/>
        </a:defRPr>
      </a:lvl9pPr>
    </p:titleStyle>
    <p:bodyStyle>
      <a:lvl1pPr marL="342900" indent="-342900" algn="l" rtl="0" eaLnBrk="1" fontAlgn="base" hangingPunct="1">
        <a:spcBef>
          <a:spcPct val="20000"/>
        </a:spcBef>
        <a:spcAft>
          <a:spcPct val="0"/>
        </a:spcAft>
        <a:buClr>
          <a:srgbClr val="F0AB00"/>
        </a:buClr>
        <a:buChar char="•"/>
        <a:defRPr sz="2000">
          <a:solidFill>
            <a:srgbClr val="3E0908"/>
          </a:solidFill>
          <a:latin typeface="+mj-lt"/>
          <a:ea typeface="+mn-ea"/>
          <a:cs typeface="+mn-cs"/>
        </a:defRPr>
      </a:lvl1pPr>
      <a:lvl2pPr marL="742950" indent="-285750" algn="l" rtl="0" eaLnBrk="1" fontAlgn="base" hangingPunct="1">
        <a:spcBef>
          <a:spcPct val="20000"/>
        </a:spcBef>
        <a:spcAft>
          <a:spcPct val="0"/>
        </a:spcAft>
        <a:buClr>
          <a:srgbClr val="F0AB00"/>
        </a:buClr>
        <a:buFont typeface="Wingdings" panose="05000000000000000000" pitchFamily="2" charset="2"/>
        <a:buChar char="§"/>
        <a:defRPr sz="2000">
          <a:solidFill>
            <a:srgbClr val="3E0908"/>
          </a:solidFill>
          <a:latin typeface="+mj-lt"/>
        </a:defRPr>
      </a:lvl2pPr>
      <a:lvl3pPr marL="1143000" indent="-228600" algn="l" rtl="0" eaLnBrk="1" fontAlgn="base" hangingPunct="1">
        <a:spcBef>
          <a:spcPct val="20000"/>
        </a:spcBef>
        <a:spcAft>
          <a:spcPct val="0"/>
        </a:spcAft>
        <a:buClr>
          <a:srgbClr val="F0AB00"/>
        </a:buClr>
        <a:buChar char="o"/>
        <a:defRPr sz="1600">
          <a:solidFill>
            <a:srgbClr val="3E0908"/>
          </a:solidFill>
          <a:latin typeface="+mj-lt"/>
        </a:defRPr>
      </a:lvl3pPr>
      <a:lvl4pPr marL="1600200" indent="-228600" algn="l" rtl="0" eaLnBrk="1" fontAlgn="base" hangingPunct="1">
        <a:spcBef>
          <a:spcPct val="20000"/>
        </a:spcBef>
        <a:spcAft>
          <a:spcPct val="0"/>
        </a:spcAft>
        <a:buClr>
          <a:srgbClr val="F1AB00"/>
        </a:buClr>
        <a:buChar char="•"/>
        <a:defRPr sz="1600">
          <a:solidFill>
            <a:srgbClr val="004E73"/>
          </a:solidFill>
          <a:latin typeface="Bliss 2 Regular" pitchFamily="50" charset="0"/>
        </a:defRPr>
      </a:lvl4pPr>
      <a:lvl5pPr marL="2057400" indent="-228600" algn="l" rtl="0" eaLnBrk="1" fontAlgn="base" hangingPunct="1">
        <a:spcBef>
          <a:spcPct val="20000"/>
        </a:spcBef>
        <a:spcAft>
          <a:spcPct val="0"/>
        </a:spcAft>
        <a:buClr>
          <a:srgbClr val="F1AB00"/>
        </a:buClr>
        <a:buChar char="•"/>
        <a:defRPr sz="1600">
          <a:solidFill>
            <a:srgbClr val="004E73"/>
          </a:solidFill>
          <a:latin typeface="Bliss 2 Regular" pitchFamily="50" charset="0"/>
        </a:defRPr>
      </a:lvl5pPr>
      <a:lvl6pPr marL="2514600" indent="-228600" algn="l" rtl="0" eaLnBrk="1" fontAlgn="base" hangingPunct="1">
        <a:spcBef>
          <a:spcPct val="20000"/>
        </a:spcBef>
        <a:spcAft>
          <a:spcPct val="0"/>
        </a:spcAft>
        <a:buClr>
          <a:srgbClr val="F1AB00"/>
        </a:buClr>
        <a:buChar char="•"/>
        <a:defRPr sz="1600">
          <a:solidFill>
            <a:srgbClr val="004E73"/>
          </a:solidFill>
          <a:latin typeface="Bliss 2 Regular" pitchFamily="50" charset="0"/>
        </a:defRPr>
      </a:lvl6pPr>
      <a:lvl7pPr marL="2971800" indent="-228600" algn="l" rtl="0" eaLnBrk="1" fontAlgn="base" hangingPunct="1">
        <a:spcBef>
          <a:spcPct val="20000"/>
        </a:spcBef>
        <a:spcAft>
          <a:spcPct val="0"/>
        </a:spcAft>
        <a:buClr>
          <a:srgbClr val="F1AB00"/>
        </a:buClr>
        <a:buChar char="•"/>
        <a:defRPr sz="1600">
          <a:solidFill>
            <a:srgbClr val="004E73"/>
          </a:solidFill>
          <a:latin typeface="Bliss 2 Regular" pitchFamily="50" charset="0"/>
        </a:defRPr>
      </a:lvl7pPr>
      <a:lvl8pPr marL="3429000" indent="-228600" algn="l" rtl="0" eaLnBrk="1" fontAlgn="base" hangingPunct="1">
        <a:spcBef>
          <a:spcPct val="20000"/>
        </a:spcBef>
        <a:spcAft>
          <a:spcPct val="0"/>
        </a:spcAft>
        <a:buClr>
          <a:srgbClr val="F1AB00"/>
        </a:buClr>
        <a:buChar char="•"/>
        <a:defRPr sz="1600">
          <a:solidFill>
            <a:srgbClr val="004E73"/>
          </a:solidFill>
          <a:latin typeface="Bliss 2 Regular" pitchFamily="50" charset="0"/>
        </a:defRPr>
      </a:lvl8pPr>
      <a:lvl9pPr marL="3886200" indent="-228600" algn="l" rtl="0" eaLnBrk="1" fontAlgn="base" hangingPunct="1">
        <a:spcBef>
          <a:spcPct val="20000"/>
        </a:spcBef>
        <a:spcAft>
          <a:spcPct val="0"/>
        </a:spcAft>
        <a:buClr>
          <a:srgbClr val="F1AB00"/>
        </a:buClr>
        <a:buChar char="•"/>
        <a:defRPr sz="1600">
          <a:solidFill>
            <a:srgbClr val="004E73"/>
          </a:solidFill>
          <a:latin typeface="Bliss 2 Regular" pitchFamily="50"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squarewheels.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8.png"/><Relationship Id="rId5" Type="http://schemas.openxmlformats.org/officeDocument/2006/relationships/hyperlink" Target="http://www.squarewheels.com/"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1">
            <a:extLst>
              <a:ext uri="{FF2B5EF4-FFF2-40B4-BE49-F238E27FC236}">
                <a16:creationId xmlns:a16="http://schemas.microsoft.com/office/drawing/2014/main" id="{F6A24172-7C67-B730-3FD4-2E11932F0628}"/>
              </a:ext>
            </a:extLst>
          </p:cNvPr>
          <p:cNvSpPr txBox="1">
            <a:spLocks noChangeArrowheads="1"/>
          </p:cNvSpPr>
          <p:nvPr/>
        </p:nvSpPr>
        <p:spPr bwMode="auto">
          <a:xfrm>
            <a:off x="785813" y="2286000"/>
            <a:ext cx="5857875" cy="371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lr>
                <a:srgbClr val="F0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3E0908"/>
                </a:solidFill>
                <a:latin typeface="Calibri" panose="020F0502020204030204" pitchFamily="34" charset="0"/>
              </a:defRPr>
            </a:lvl1pPr>
            <a:lvl2pPr marL="742950" indent="-285750">
              <a:spcBef>
                <a:spcPct val="20000"/>
              </a:spcBef>
              <a:buClr>
                <a:srgbClr val="F0AB00"/>
              </a:buClr>
              <a:buFont typeface="Wingdings" panose="05000000000000000000"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3E0908"/>
                </a:solidFill>
                <a:latin typeface="Calibri" panose="020F0502020204030204" pitchFamily="34" charset="0"/>
              </a:defRPr>
            </a:lvl2pPr>
            <a:lvl3pPr marL="1143000" indent="-228600">
              <a:spcBef>
                <a:spcPct val="20000"/>
              </a:spcBef>
              <a:buClr>
                <a:srgbClr val="F0AB00"/>
              </a:buClr>
              <a:buChar char="o"/>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3E0908"/>
                </a:solidFill>
                <a:latin typeface="Calibri" panose="020F0502020204030204" pitchFamily="34" charset="0"/>
              </a:defRPr>
            </a:lvl3pPr>
            <a:lvl4pPr marL="1600200" indent="-228600">
              <a:spcBef>
                <a:spcPct val="20000"/>
              </a:spcBef>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4pPr>
            <a:lvl5pPr marL="2057400" indent="-228600">
              <a:spcBef>
                <a:spcPct val="20000"/>
              </a:spcBef>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5pPr>
            <a:lvl6pPr marL="25146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6pPr>
            <a:lvl7pPr marL="29718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7pPr>
            <a:lvl8pPr marL="34290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8pPr>
            <a:lvl9pPr marL="38862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9pPr>
          </a:lstStyle>
          <a:p>
            <a:pPr marL="0" marR="0" lvl="0" indent="0" algn="l" defTabSz="914400" rtl="0" eaLnBrk="1" fontAlgn="base" latinLnBrk="0" hangingPunct="1">
              <a:lnSpc>
                <a:spcPct val="100000"/>
              </a:lnSpc>
              <a:spcBef>
                <a:spcPts val="900"/>
              </a:spcBef>
              <a:spcAft>
                <a:spcPct val="0"/>
              </a:spcAft>
              <a:buClr>
                <a:srgbClr val="F0AB00"/>
              </a:buClr>
              <a:buSzTx/>
              <a:buFont typeface="Calibri" panose="020F050202020403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altLang="en-US" sz="3600" dirty="0">
                <a:solidFill>
                  <a:srgbClr val="000000"/>
                </a:solidFill>
                <a:ea typeface="MS Gothic" panose="020B0609070205080204" pitchFamily="49" charset="-128"/>
              </a:rPr>
              <a:t>‘</a:t>
            </a:r>
            <a:r>
              <a:rPr kumimoji="0" lang="en-GB" altLang="en-US" sz="3600" b="0" i="0" u="none" strike="noStrike" kern="1200" cap="none" spc="0" normalizeH="0" baseline="0" noProof="0" dirty="0">
                <a:ln>
                  <a:noFill/>
                </a:ln>
                <a:solidFill>
                  <a:srgbClr val="000000"/>
                </a:solidFill>
                <a:effectLst/>
                <a:uLnTx/>
                <a:uFillTx/>
                <a:latin typeface="Calibri" panose="020F0502020204030204" pitchFamily="34" charset="0"/>
                <a:ea typeface="MS Gothic" panose="020B0609070205080204" pitchFamily="49" charset="-128"/>
                <a:cs typeface="Arial" panose="020B0604020202020204" pitchFamily="34" charset="0"/>
              </a:rPr>
              <a:t>The chick does not break the egg out of hatred for the shell; it does so out of a desire to live under a </a:t>
            </a:r>
            <a:r>
              <a:rPr kumimoji="0" lang="en-GB" altLang="en-US" sz="3600" b="0" i="0" u="none" strike="noStrike" kern="1200" cap="none" spc="0" normalizeH="0" baseline="0" noProof="0">
                <a:ln>
                  <a:noFill/>
                </a:ln>
                <a:solidFill>
                  <a:srgbClr val="000000"/>
                </a:solidFill>
                <a:effectLst/>
                <a:uLnTx/>
                <a:uFillTx/>
                <a:latin typeface="Calibri" panose="020F0502020204030204" pitchFamily="34" charset="0"/>
                <a:ea typeface="MS Gothic" panose="020B0609070205080204" pitchFamily="49" charset="-128"/>
                <a:cs typeface="Arial" panose="020B0604020202020204" pitchFamily="34" charset="0"/>
              </a:rPr>
              <a:t>wider heaven’.</a:t>
            </a:r>
            <a:endParaRPr kumimoji="0" lang="en-GB" altLang="en-US" sz="3600" b="0" i="0" u="none" strike="noStrike" kern="1200" cap="none" spc="0" normalizeH="0" baseline="0" noProof="0" dirty="0">
              <a:ln>
                <a:noFill/>
              </a:ln>
              <a:solidFill>
                <a:srgbClr val="000000"/>
              </a:solidFill>
              <a:effectLst/>
              <a:uLnTx/>
              <a:uFillTx/>
              <a:latin typeface="Calibri" panose="020F0502020204030204" pitchFamily="34" charset="0"/>
              <a:ea typeface="MS Gothic" panose="020B0609070205080204" pitchFamily="49" charset="-128"/>
              <a:cs typeface="Arial" panose="020B0604020202020204" pitchFamily="34" charset="0"/>
            </a:endParaRPr>
          </a:p>
          <a:p>
            <a:pPr marL="0" marR="0" lvl="0" indent="0" algn="l" defTabSz="914400" rtl="0" eaLnBrk="1" fontAlgn="base" latinLnBrk="0" hangingPunct="1">
              <a:lnSpc>
                <a:spcPct val="100000"/>
              </a:lnSpc>
              <a:spcBef>
                <a:spcPts val="600"/>
              </a:spcBef>
              <a:spcAft>
                <a:spcPct val="0"/>
              </a:spcAft>
              <a:buClr>
                <a:srgbClr val="F0AB00"/>
              </a:buClr>
              <a:buSzTx/>
              <a:buFont typeface="Calibri" panose="020F050202020403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en-US" sz="2400" b="0" i="0" u="none" strike="noStrike" kern="1200" cap="none" spc="0" normalizeH="0" baseline="0" noProof="0" dirty="0">
                <a:ln>
                  <a:noFill/>
                </a:ln>
                <a:solidFill>
                  <a:srgbClr val="000000"/>
                </a:solidFill>
                <a:effectLst/>
                <a:uLnTx/>
                <a:uFillTx/>
                <a:latin typeface="Calibri" panose="020F0502020204030204" pitchFamily="34" charset="0"/>
                <a:ea typeface="MS Gothic" panose="020B0609070205080204" pitchFamily="49" charset="-128"/>
                <a:cs typeface="Arial" panose="020B0604020202020204" pitchFamily="34" charset="0"/>
              </a:rPr>
              <a:t>DH Lawrence, early draft of </a:t>
            </a:r>
            <a:r>
              <a:rPr kumimoji="0" lang="en-GB" altLang="en-US" sz="2400" b="0" i="1" u="none" strike="noStrike" kern="1200" cap="none" spc="0" normalizeH="0" baseline="0" noProof="0" dirty="0">
                <a:ln>
                  <a:noFill/>
                </a:ln>
                <a:solidFill>
                  <a:srgbClr val="000000"/>
                </a:solidFill>
                <a:effectLst/>
                <a:uLnTx/>
                <a:uFillTx/>
                <a:latin typeface="Calibri" panose="020F0502020204030204" pitchFamily="34" charset="0"/>
                <a:ea typeface="MS Gothic" panose="020B0609070205080204" pitchFamily="49" charset="-128"/>
                <a:cs typeface="Arial" panose="020B0604020202020204" pitchFamily="34" charset="0"/>
              </a:rPr>
              <a:t>The Rainbow</a:t>
            </a:r>
          </a:p>
        </p:txBody>
      </p:sp>
      <p:sp>
        <p:nvSpPr>
          <p:cNvPr id="19459" name="Text Box 2">
            <a:extLst>
              <a:ext uri="{FF2B5EF4-FFF2-40B4-BE49-F238E27FC236}">
                <a16:creationId xmlns:a16="http://schemas.microsoft.com/office/drawing/2014/main" id="{566D8102-FA1F-ABF0-296D-C6F03C5ACD25}"/>
              </a:ext>
            </a:extLst>
          </p:cNvPr>
          <p:cNvSpPr txBox="1">
            <a:spLocks noChangeArrowheads="1"/>
          </p:cNvSpPr>
          <p:nvPr/>
        </p:nvSpPr>
        <p:spPr bwMode="auto">
          <a:xfrm>
            <a:off x="612775" y="1143000"/>
            <a:ext cx="7993063"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lvl1pPr>
              <a:spcBef>
                <a:spcPct val="20000"/>
              </a:spcBef>
              <a:buClr>
                <a:srgbClr val="F0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3E0908"/>
                </a:solidFill>
                <a:latin typeface="Calibri" panose="020F0502020204030204" pitchFamily="34" charset="0"/>
              </a:defRPr>
            </a:lvl1pPr>
            <a:lvl2pPr marL="742950" indent="-285750">
              <a:spcBef>
                <a:spcPct val="20000"/>
              </a:spcBef>
              <a:buClr>
                <a:srgbClr val="F0AB00"/>
              </a:buClr>
              <a:buFont typeface="Wingdings" panose="05000000000000000000"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3E0908"/>
                </a:solidFill>
                <a:latin typeface="Calibri" panose="020F0502020204030204" pitchFamily="34" charset="0"/>
              </a:defRPr>
            </a:lvl2pPr>
            <a:lvl3pPr marL="1143000" indent="-228600">
              <a:spcBef>
                <a:spcPct val="20000"/>
              </a:spcBef>
              <a:buClr>
                <a:srgbClr val="F0AB00"/>
              </a:buClr>
              <a:buChar char="o"/>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3E0908"/>
                </a:solidFill>
                <a:latin typeface="Calibri" panose="020F0502020204030204" pitchFamily="34" charset="0"/>
              </a:defRPr>
            </a:lvl3pPr>
            <a:lvl4pPr marL="1600200" indent="-228600">
              <a:spcBef>
                <a:spcPct val="20000"/>
              </a:spcBef>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4pPr>
            <a:lvl5pPr marL="2057400" indent="-228600">
              <a:spcBef>
                <a:spcPct val="20000"/>
              </a:spcBef>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5pPr>
            <a:lvl6pPr marL="25146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6pPr>
            <a:lvl7pPr marL="29718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7pPr>
            <a:lvl8pPr marL="34290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8pPr>
            <a:lvl9pPr marL="38862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9pPr>
          </a:lstStyle>
          <a:p>
            <a:pPr marL="0" marR="0" lvl="0" indent="0" algn="l" defTabSz="914400" rtl="0" eaLnBrk="1" fontAlgn="base" latinLnBrk="0" hangingPunct="1">
              <a:lnSpc>
                <a:spcPct val="100000"/>
              </a:lnSpc>
              <a:spcBef>
                <a:spcPct val="0"/>
              </a:spcBef>
              <a:spcAft>
                <a:spcPct val="0"/>
              </a:spcAft>
              <a:buClrTx/>
              <a:buSzTx/>
              <a:buFont typeface="Calibri" panose="020F050202020403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en-US" sz="3200" b="1" i="0" u="none" strike="noStrike" kern="1200" cap="none" spc="0" normalizeH="0" baseline="0" noProof="0">
                <a:ln>
                  <a:noFill/>
                </a:ln>
                <a:solidFill>
                  <a:srgbClr val="983222"/>
                </a:solidFill>
                <a:effectLst/>
                <a:uLnTx/>
                <a:uFillTx/>
                <a:latin typeface="Calibri" panose="020F0502020204030204" pitchFamily="34" charset="0"/>
                <a:ea typeface="MS Gothic" panose="020B0609070205080204" pitchFamily="49" charset="-128"/>
                <a:cs typeface="Arial" panose="020B0604020202020204" pitchFamily="34" charset="0"/>
              </a:rPr>
              <a:t>Breaking the shell</a:t>
            </a:r>
          </a:p>
        </p:txBody>
      </p:sp>
      <p:pic>
        <p:nvPicPr>
          <p:cNvPr id="19460" name="Picture 4">
            <a:extLst>
              <a:ext uri="{FF2B5EF4-FFF2-40B4-BE49-F238E27FC236}">
                <a16:creationId xmlns:a16="http://schemas.microsoft.com/office/drawing/2014/main" id="{B8AAEFB1-53AC-44A7-7076-65E50A0085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2250" y="4000500"/>
            <a:ext cx="1714500"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9461" name="Text Box 3">
            <a:extLst>
              <a:ext uri="{FF2B5EF4-FFF2-40B4-BE49-F238E27FC236}">
                <a16:creationId xmlns:a16="http://schemas.microsoft.com/office/drawing/2014/main" id="{C0A6F48B-D402-90A3-4713-D4BCFFF51A5E}"/>
              </a:ext>
            </a:extLst>
          </p:cNvPr>
          <p:cNvSpPr txBox="1">
            <a:spLocks noChangeArrowheads="1"/>
          </p:cNvSpPr>
          <p:nvPr/>
        </p:nvSpPr>
        <p:spPr bwMode="auto">
          <a:xfrm>
            <a:off x="357188" y="6308725"/>
            <a:ext cx="878681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spcBef>
                <a:spcPct val="20000"/>
              </a:spcBef>
              <a:buClr>
                <a:srgbClr val="F0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3E0908"/>
                </a:solidFill>
                <a:latin typeface="Calibri" panose="020F0502020204030204" pitchFamily="34" charset="0"/>
              </a:defRPr>
            </a:lvl1pPr>
            <a:lvl2pPr marL="742950" indent="-285750">
              <a:spcBef>
                <a:spcPct val="20000"/>
              </a:spcBef>
              <a:buClr>
                <a:srgbClr val="F0AB00"/>
              </a:buClr>
              <a:buFont typeface="Wingdings" panose="05000000000000000000"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3E0908"/>
                </a:solidFill>
                <a:latin typeface="Calibri" panose="020F0502020204030204" pitchFamily="34" charset="0"/>
              </a:defRPr>
            </a:lvl2pPr>
            <a:lvl3pPr marL="1143000" indent="-228600">
              <a:spcBef>
                <a:spcPct val="20000"/>
              </a:spcBef>
              <a:buClr>
                <a:srgbClr val="F0AB00"/>
              </a:buClr>
              <a:buChar char="o"/>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3E0908"/>
                </a:solidFill>
                <a:latin typeface="Calibri" panose="020F0502020204030204" pitchFamily="34" charset="0"/>
              </a:defRPr>
            </a:lvl3pPr>
            <a:lvl4pPr marL="1600200" indent="-228600">
              <a:spcBef>
                <a:spcPct val="20000"/>
              </a:spcBef>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4pPr>
            <a:lvl5pPr marL="2057400" indent="-228600">
              <a:spcBef>
                <a:spcPct val="20000"/>
              </a:spcBef>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5pPr>
            <a:lvl6pPr marL="25146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6pPr>
            <a:lvl7pPr marL="29718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7pPr>
            <a:lvl8pPr marL="34290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8pPr>
            <a:lvl9pPr marL="38862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9pPr>
          </a:lstStyle>
          <a:p>
            <a:pPr marL="0" marR="0" lvl="0" indent="0" algn="l" defTabSz="914400" rtl="0" eaLnBrk="1" fontAlgn="base" latinLnBrk="0" hangingPunct="1">
              <a:lnSpc>
                <a:spcPct val="100000"/>
              </a:lnSpc>
              <a:spcBef>
                <a:spcPct val="0"/>
              </a:spcBef>
              <a:spcAft>
                <a:spcPct val="0"/>
              </a:spcAft>
              <a:buClr>
                <a:srgbClr val="747678"/>
              </a:buClr>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en-US" sz="1000" b="0" i="0" u="none" strike="noStrike" kern="1200" cap="none" spc="0" normalizeH="0" baseline="0" noProof="0" dirty="0">
                <a:ln>
                  <a:noFill/>
                </a:ln>
                <a:solidFill>
                  <a:srgbClr val="000000"/>
                </a:solidFill>
                <a:effectLst/>
                <a:uLnTx/>
                <a:uFillTx/>
                <a:latin typeface="+mj-lt"/>
                <a:ea typeface="MS Gothic" panose="020B0609070205080204" pitchFamily="49" charset="-128"/>
                <a:cs typeface="Arial" panose="020B0604020202020204" pitchFamily="34" charset="0"/>
              </a:rPr>
              <a:t>Creative Commons license 2010-2025 RedQuadrant – attribution required 	 benjamin.taylor@redquadrant.com 	079 3131 7230</a:t>
            </a:r>
          </a:p>
          <a:p>
            <a:pPr marL="0" marR="0" lvl="0" indent="0" algn="l" defTabSz="914400" rtl="0" eaLnBrk="1" fontAlgn="base" latinLnBrk="0" hangingPunct="1">
              <a:lnSpc>
                <a:spcPct val="100000"/>
              </a:lnSpc>
              <a:spcBef>
                <a:spcPct val="0"/>
              </a:spcBef>
              <a:spcAft>
                <a:spcPct val="0"/>
              </a:spcAft>
              <a:buClr>
                <a:srgbClr val="747678"/>
              </a:buClr>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en-US" sz="1000" b="0" i="0" u="none" strike="noStrike" kern="1200" cap="none" spc="0" normalizeH="0" baseline="0" noProof="0" dirty="0">
                <a:ln>
                  <a:noFill/>
                </a:ln>
                <a:solidFill>
                  <a:srgbClr val="000000"/>
                </a:solidFill>
                <a:effectLst/>
                <a:uLnTx/>
                <a:uFillTx/>
                <a:latin typeface="+mj-lt"/>
                <a:ea typeface="MS Gothic" panose="020B0609070205080204" pitchFamily="49" charset="-128"/>
                <a:cs typeface="Arial" panose="020B0604020202020204" pitchFamily="34" charset="0"/>
              </a:rPr>
              <a:t>Developed from an activity at </a:t>
            </a:r>
            <a:r>
              <a:rPr kumimoji="0" lang="en-GB" altLang="en-US" sz="1000" b="0" i="0" u="none" strike="noStrike" kern="1200" cap="none" spc="0" normalizeH="0" baseline="0" noProof="0" dirty="0">
                <a:ln>
                  <a:noFill/>
                </a:ln>
                <a:solidFill>
                  <a:srgbClr val="000000"/>
                </a:solidFill>
                <a:effectLst/>
                <a:uLnTx/>
                <a:uFillTx/>
                <a:latin typeface="+mj-lt"/>
                <a:ea typeface="MS Gothic" panose="020B0609070205080204" pitchFamily="49" charset="-128"/>
                <a:cs typeface="Arial" panose="020B0604020202020204" pitchFamily="34" charset="0"/>
                <a:hlinkClick r:id="rId4">
                  <a:extLst>
                    <a:ext uri="{A12FA001-AC4F-418D-AE19-62706E023703}">
                      <ahyp:hlinkClr xmlns:ahyp="http://schemas.microsoft.com/office/drawing/2018/hyperlinkcolor" val="tx"/>
                    </a:ext>
                  </a:extLst>
                </a:hlinkClick>
              </a:rPr>
              <a:t>www.squarewheels.com</a:t>
            </a:r>
            <a:r>
              <a:rPr kumimoji="0" lang="en-GB" altLang="en-US" sz="1000" b="0" i="0" u="none" strike="noStrike" kern="1200" cap="none" spc="0" normalizeH="0" baseline="0" noProof="0" dirty="0">
                <a:ln>
                  <a:noFill/>
                </a:ln>
                <a:solidFill>
                  <a:srgbClr val="000000"/>
                </a:solidFill>
                <a:effectLst/>
                <a:uLnTx/>
                <a:uFillTx/>
                <a:latin typeface="+mj-lt"/>
                <a:ea typeface="MS Gothic" panose="020B0609070205080204" pitchFamily="49" charset="-128"/>
                <a:cs typeface="Arial" panose="020B0604020202020204" pitchFamily="34" charset="0"/>
              </a:rPr>
              <a:t>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 Box 2">
            <a:extLst>
              <a:ext uri="{FF2B5EF4-FFF2-40B4-BE49-F238E27FC236}">
                <a16:creationId xmlns:a16="http://schemas.microsoft.com/office/drawing/2014/main" id="{0F1C1B0F-B7FC-95CB-86D4-64C2ACB80307}"/>
              </a:ext>
            </a:extLst>
          </p:cNvPr>
          <p:cNvSpPr txBox="1">
            <a:spLocks noChangeArrowheads="1"/>
          </p:cNvSpPr>
          <p:nvPr/>
        </p:nvSpPr>
        <p:spPr bwMode="auto">
          <a:xfrm>
            <a:off x="457200" y="1052513"/>
            <a:ext cx="8229600" cy="507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marL="341313" indent="-341313">
              <a:spcBef>
                <a:spcPct val="20000"/>
              </a:spcBef>
              <a:buClr>
                <a:srgbClr val="F0AB00"/>
              </a:buClr>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3E0908"/>
                </a:solidFill>
                <a:latin typeface="Calibri" panose="020F0502020204030204" pitchFamily="34" charset="0"/>
              </a:defRPr>
            </a:lvl1pPr>
            <a:lvl2pPr marL="742950" indent="-285750">
              <a:spcBef>
                <a:spcPct val="20000"/>
              </a:spcBef>
              <a:buClr>
                <a:srgbClr val="F0AB00"/>
              </a:buClr>
              <a:buFont typeface="Wingdings" panose="05000000000000000000" pitchFamily="2" charset="2"/>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rgbClr val="3E0908"/>
                </a:solidFill>
                <a:latin typeface="Calibri" panose="020F0502020204030204" pitchFamily="34" charset="0"/>
              </a:defRPr>
            </a:lvl2pPr>
            <a:lvl3pPr marL="1143000" indent="-228600">
              <a:spcBef>
                <a:spcPct val="20000"/>
              </a:spcBef>
              <a:buClr>
                <a:srgbClr val="F0AB00"/>
              </a:buClr>
              <a:buChar char="o"/>
              <a:tabLst>
                <a:tab pos="911225" algn="l"/>
                <a:tab pos="1825625" algn="l"/>
                <a:tab pos="2740025" algn="l"/>
                <a:tab pos="3654425" algn="l"/>
                <a:tab pos="4568825" algn="l"/>
                <a:tab pos="5483225" algn="l"/>
                <a:tab pos="6397625" algn="l"/>
                <a:tab pos="7312025" algn="l"/>
                <a:tab pos="8226425" algn="l"/>
                <a:tab pos="9140825" algn="l"/>
                <a:tab pos="10055225" algn="l"/>
              </a:tabLst>
              <a:defRPr sz="1600">
                <a:solidFill>
                  <a:srgbClr val="3E0908"/>
                </a:solidFill>
                <a:latin typeface="Calibri" panose="020F0502020204030204" pitchFamily="34" charset="0"/>
              </a:defRPr>
            </a:lvl3pPr>
            <a:lvl4pPr marL="1600200" indent="-228600">
              <a:spcBef>
                <a:spcPct val="20000"/>
              </a:spcBef>
              <a:buClr>
                <a:srgbClr val="F1AB00"/>
              </a:buClr>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1600">
                <a:solidFill>
                  <a:srgbClr val="004E73"/>
                </a:solidFill>
                <a:latin typeface="Bliss 2 Regular"/>
              </a:defRPr>
            </a:lvl4pPr>
            <a:lvl5pPr marL="2057400" indent="-228600">
              <a:spcBef>
                <a:spcPct val="20000"/>
              </a:spcBef>
              <a:buClr>
                <a:srgbClr val="F1AB00"/>
              </a:buClr>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1600">
                <a:solidFill>
                  <a:srgbClr val="004E73"/>
                </a:solidFill>
                <a:latin typeface="Bliss 2 Regular"/>
              </a:defRPr>
            </a:lvl5pPr>
            <a:lvl6pPr marL="2514600" indent="-228600" eaLnBrk="0" fontAlgn="base" hangingPunct="0">
              <a:spcBef>
                <a:spcPct val="20000"/>
              </a:spcBef>
              <a:spcAft>
                <a:spcPct val="0"/>
              </a:spcAft>
              <a:buClr>
                <a:srgbClr val="F1AB00"/>
              </a:buClr>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1600">
                <a:solidFill>
                  <a:srgbClr val="004E73"/>
                </a:solidFill>
                <a:latin typeface="Bliss 2 Regular"/>
              </a:defRPr>
            </a:lvl6pPr>
            <a:lvl7pPr marL="2971800" indent="-228600" eaLnBrk="0" fontAlgn="base" hangingPunct="0">
              <a:spcBef>
                <a:spcPct val="20000"/>
              </a:spcBef>
              <a:spcAft>
                <a:spcPct val="0"/>
              </a:spcAft>
              <a:buClr>
                <a:srgbClr val="F1AB00"/>
              </a:buClr>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1600">
                <a:solidFill>
                  <a:srgbClr val="004E73"/>
                </a:solidFill>
                <a:latin typeface="Bliss 2 Regular"/>
              </a:defRPr>
            </a:lvl7pPr>
            <a:lvl8pPr marL="3429000" indent="-228600" eaLnBrk="0" fontAlgn="base" hangingPunct="0">
              <a:spcBef>
                <a:spcPct val="20000"/>
              </a:spcBef>
              <a:spcAft>
                <a:spcPct val="0"/>
              </a:spcAft>
              <a:buClr>
                <a:srgbClr val="F1AB00"/>
              </a:buClr>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1600">
                <a:solidFill>
                  <a:srgbClr val="004E73"/>
                </a:solidFill>
                <a:latin typeface="Bliss 2 Regular"/>
              </a:defRPr>
            </a:lvl8pPr>
            <a:lvl9pPr marL="3886200" indent="-228600" eaLnBrk="0" fontAlgn="base" hangingPunct="0">
              <a:spcBef>
                <a:spcPct val="20000"/>
              </a:spcBef>
              <a:spcAft>
                <a:spcPct val="0"/>
              </a:spcAft>
              <a:buClr>
                <a:srgbClr val="F1AB00"/>
              </a:buClr>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sz="1600">
                <a:solidFill>
                  <a:srgbClr val="004E73"/>
                </a:solidFill>
                <a:latin typeface="Bliss 2 Regular"/>
              </a:defRPr>
            </a:lvl9pPr>
          </a:lstStyle>
          <a:p>
            <a:pPr marL="341313" marR="0" lvl="0" indent="-341313" algn="l" defTabSz="914400" rtl="0" eaLnBrk="1" fontAlgn="base" latinLnBrk="0" hangingPunct="1">
              <a:lnSpc>
                <a:spcPct val="100000"/>
              </a:lnSpc>
              <a:spcBef>
                <a:spcPts val="450"/>
              </a:spcBef>
              <a:spcAft>
                <a:spcPct val="0"/>
              </a:spcAft>
              <a:buClr>
                <a:srgbClr val="F0AB00"/>
              </a:buClr>
              <a:buSzTx/>
              <a:buFont typeface="Calibri" panose="020F0502020204030204" pitchFamily="34"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kumimoji="0" lang="en-GB" altLang="en-US" sz="1800" b="0" i="0" u="none" strike="noStrike" kern="1200" cap="none" spc="0" normalizeH="0" baseline="0" noProof="0" dirty="0">
              <a:ln>
                <a:noFill/>
              </a:ln>
              <a:solidFill>
                <a:srgbClr val="747678"/>
              </a:solidFill>
              <a:effectLst/>
              <a:uLnTx/>
              <a:uFillTx/>
              <a:latin typeface="Calibri" panose="020F0502020204030204" pitchFamily="34" charset="0"/>
              <a:ea typeface="MS Gothic" panose="020B0609070205080204" pitchFamily="49" charset="-128"/>
              <a:cs typeface="Arial" panose="020B0604020202020204" pitchFamily="34" charset="0"/>
            </a:endParaRPr>
          </a:p>
        </p:txBody>
      </p:sp>
      <p:sp>
        <p:nvSpPr>
          <p:cNvPr id="21509" name="Text Box 2">
            <a:extLst>
              <a:ext uri="{FF2B5EF4-FFF2-40B4-BE49-F238E27FC236}">
                <a16:creationId xmlns:a16="http://schemas.microsoft.com/office/drawing/2014/main" id="{7D2062E4-6DB1-07B0-647E-116CF3720798}"/>
              </a:ext>
            </a:extLst>
          </p:cNvPr>
          <p:cNvSpPr txBox="1">
            <a:spLocks noChangeArrowheads="1"/>
          </p:cNvSpPr>
          <p:nvPr/>
        </p:nvSpPr>
        <p:spPr bwMode="auto">
          <a:xfrm>
            <a:off x="428625" y="4481513"/>
            <a:ext cx="8229600"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lr>
                <a:srgbClr val="F0AB00"/>
              </a:buClr>
              <a:buChar char="•"/>
              <a:tabLst>
                <a:tab pos="569913" algn="l"/>
                <a:tab pos="1484313" algn="l"/>
                <a:tab pos="2398713" algn="l"/>
                <a:tab pos="3313113" algn="l"/>
                <a:tab pos="4227513" algn="l"/>
                <a:tab pos="5141913" algn="l"/>
                <a:tab pos="6056313" algn="l"/>
                <a:tab pos="6970713" algn="l"/>
                <a:tab pos="7885113" algn="l"/>
                <a:tab pos="8799513" algn="l"/>
                <a:tab pos="9713913" algn="l"/>
              </a:tabLst>
              <a:defRPr sz="2000">
                <a:solidFill>
                  <a:srgbClr val="3E0908"/>
                </a:solidFill>
                <a:latin typeface="Calibri" panose="020F0502020204030204" pitchFamily="34" charset="0"/>
              </a:defRPr>
            </a:lvl1pPr>
            <a:lvl2pPr marL="742950" indent="-285750">
              <a:spcBef>
                <a:spcPct val="20000"/>
              </a:spcBef>
              <a:buClr>
                <a:srgbClr val="F0AB00"/>
              </a:buClr>
              <a:buFont typeface="Wingdings" panose="05000000000000000000" pitchFamily="2" charset="2"/>
              <a:buChar char="§"/>
              <a:tabLst>
                <a:tab pos="569913" algn="l"/>
                <a:tab pos="1484313" algn="l"/>
                <a:tab pos="2398713" algn="l"/>
                <a:tab pos="3313113" algn="l"/>
                <a:tab pos="4227513" algn="l"/>
                <a:tab pos="5141913" algn="l"/>
                <a:tab pos="6056313" algn="l"/>
                <a:tab pos="6970713" algn="l"/>
                <a:tab pos="7885113" algn="l"/>
                <a:tab pos="8799513" algn="l"/>
                <a:tab pos="9713913" algn="l"/>
              </a:tabLst>
              <a:defRPr sz="2000">
                <a:solidFill>
                  <a:srgbClr val="3E0908"/>
                </a:solidFill>
                <a:latin typeface="Calibri" panose="020F0502020204030204" pitchFamily="34" charset="0"/>
              </a:defRPr>
            </a:lvl2pPr>
            <a:lvl3pPr marL="1143000" indent="-228600">
              <a:spcBef>
                <a:spcPct val="20000"/>
              </a:spcBef>
              <a:buClr>
                <a:srgbClr val="F0AB00"/>
              </a:buClr>
              <a:buChar char="o"/>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rgbClr val="3E0908"/>
                </a:solidFill>
                <a:latin typeface="Calibri" panose="020F0502020204030204" pitchFamily="34" charset="0"/>
              </a:defRPr>
            </a:lvl3pPr>
            <a:lvl4pPr marL="1600200" indent="-228600">
              <a:spcBef>
                <a:spcPct val="20000"/>
              </a:spcBef>
              <a:buClr>
                <a:srgbClr val="F1AB00"/>
              </a:buClr>
              <a:buChar char="•"/>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rgbClr val="004E73"/>
                </a:solidFill>
                <a:latin typeface="Bliss 2 Regular"/>
              </a:defRPr>
            </a:lvl4pPr>
            <a:lvl5pPr marL="2057400" indent="-228600">
              <a:spcBef>
                <a:spcPct val="20000"/>
              </a:spcBef>
              <a:buClr>
                <a:srgbClr val="F1AB00"/>
              </a:buClr>
              <a:buChar char="•"/>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rgbClr val="004E73"/>
                </a:solidFill>
                <a:latin typeface="Bliss 2 Regular"/>
              </a:defRPr>
            </a:lvl5pPr>
            <a:lvl6pPr marL="2514600" indent="-228600" eaLnBrk="0" fontAlgn="base" hangingPunct="0">
              <a:spcBef>
                <a:spcPct val="20000"/>
              </a:spcBef>
              <a:spcAft>
                <a:spcPct val="0"/>
              </a:spcAft>
              <a:buClr>
                <a:srgbClr val="F1AB00"/>
              </a:buClr>
              <a:buChar char="•"/>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rgbClr val="004E73"/>
                </a:solidFill>
                <a:latin typeface="Bliss 2 Regular"/>
              </a:defRPr>
            </a:lvl6pPr>
            <a:lvl7pPr marL="2971800" indent="-228600" eaLnBrk="0" fontAlgn="base" hangingPunct="0">
              <a:spcBef>
                <a:spcPct val="20000"/>
              </a:spcBef>
              <a:spcAft>
                <a:spcPct val="0"/>
              </a:spcAft>
              <a:buClr>
                <a:srgbClr val="F1AB00"/>
              </a:buClr>
              <a:buChar char="•"/>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rgbClr val="004E73"/>
                </a:solidFill>
                <a:latin typeface="Bliss 2 Regular"/>
              </a:defRPr>
            </a:lvl7pPr>
            <a:lvl8pPr marL="3429000" indent="-228600" eaLnBrk="0" fontAlgn="base" hangingPunct="0">
              <a:spcBef>
                <a:spcPct val="20000"/>
              </a:spcBef>
              <a:spcAft>
                <a:spcPct val="0"/>
              </a:spcAft>
              <a:buClr>
                <a:srgbClr val="F1AB00"/>
              </a:buClr>
              <a:buChar char="•"/>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rgbClr val="004E73"/>
                </a:solidFill>
                <a:latin typeface="Bliss 2 Regular"/>
              </a:defRPr>
            </a:lvl8pPr>
            <a:lvl9pPr marL="3886200" indent="-228600" eaLnBrk="0" fontAlgn="base" hangingPunct="0">
              <a:spcBef>
                <a:spcPct val="20000"/>
              </a:spcBef>
              <a:spcAft>
                <a:spcPct val="0"/>
              </a:spcAft>
              <a:buClr>
                <a:srgbClr val="F1AB00"/>
              </a:buClr>
              <a:buChar char="•"/>
              <a:tabLst>
                <a:tab pos="569913" algn="l"/>
                <a:tab pos="1484313" algn="l"/>
                <a:tab pos="2398713" algn="l"/>
                <a:tab pos="3313113" algn="l"/>
                <a:tab pos="4227513" algn="l"/>
                <a:tab pos="5141913" algn="l"/>
                <a:tab pos="6056313" algn="l"/>
                <a:tab pos="6970713" algn="l"/>
                <a:tab pos="7885113" algn="l"/>
                <a:tab pos="8799513" algn="l"/>
                <a:tab pos="9713913" algn="l"/>
              </a:tabLst>
              <a:defRPr sz="1600">
                <a:solidFill>
                  <a:srgbClr val="004E73"/>
                </a:solidFill>
                <a:latin typeface="Bliss 2 Regular"/>
              </a:defRPr>
            </a:lvl9pPr>
          </a:lstStyle>
          <a:p>
            <a:pPr marL="0" marR="0" lvl="0" indent="0" algn="l" defTabSz="914400" rtl="0" eaLnBrk="1" fontAlgn="base" latinLnBrk="0" hangingPunct="1">
              <a:lnSpc>
                <a:spcPct val="100000"/>
              </a:lnSpc>
              <a:spcBef>
                <a:spcPts val="450"/>
              </a:spcBef>
              <a:spcAft>
                <a:spcPct val="0"/>
              </a:spcAft>
              <a:buClr>
                <a:srgbClr val="F0AB00"/>
              </a:buClr>
              <a:buSzTx/>
              <a:buFont typeface="Calibri" panose="020F0502020204030204" pitchFamily="34" charset="0"/>
              <a:buChar char="•"/>
              <a:tabLst>
                <a:tab pos="569913" algn="l"/>
                <a:tab pos="1484313" algn="l"/>
                <a:tab pos="2398713" algn="l"/>
                <a:tab pos="3313113" algn="l"/>
                <a:tab pos="4227513" algn="l"/>
                <a:tab pos="5141913" algn="l"/>
                <a:tab pos="6056313" algn="l"/>
                <a:tab pos="6970713" algn="l"/>
                <a:tab pos="7885113" algn="l"/>
                <a:tab pos="8799513" algn="l"/>
                <a:tab pos="9713913" algn="l"/>
              </a:tabLst>
              <a:defRPr/>
            </a:pPr>
            <a:endParaRPr kumimoji="0" lang="en-GB" altLang="en-US" sz="1800" b="0" i="0" u="none" strike="noStrike" kern="1200" cap="none" spc="0" normalizeH="0" baseline="0" noProof="0" dirty="0">
              <a:ln>
                <a:noFill/>
              </a:ln>
              <a:solidFill>
                <a:srgbClr val="747678"/>
              </a:solidFill>
              <a:effectLst/>
              <a:uLnTx/>
              <a:uFillTx/>
              <a:latin typeface="Calibri" panose="020F0502020204030204" pitchFamily="34" charset="0"/>
              <a:ea typeface="MS Gothic" panose="020B0609070205080204" pitchFamily="49" charset="-128"/>
              <a:cs typeface="Arial" panose="020B0604020202020204" pitchFamily="34" charset="0"/>
            </a:endParaRPr>
          </a:p>
        </p:txBody>
      </p:sp>
      <p:sp>
        <p:nvSpPr>
          <p:cNvPr id="5" name="Title 4">
            <a:extLst>
              <a:ext uri="{FF2B5EF4-FFF2-40B4-BE49-F238E27FC236}">
                <a16:creationId xmlns:a16="http://schemas.microsoft.com/office/drawing/2014/main" id="{4CB112A2-9F4E-55E1-66E9-2AA81498162F}"/>
              </a:ext>
            </a:extLst>
          </p:cNvPr>
          <p:cNvSpPr>
            <a:spLocks noGrp="1"/>
          </p:cNvSpPr>
          <p:nvPr>
            <p:ph type="title"/>
          </p:nvPr>
        </p:nvSpPr>
        <p:spPr>
          <a:xfrm>
            <a:off x="458788" y="188913"/>
            <a:ext cx="8229600" cy="649287"/>
          </a:xfrm>
        </p:spPr>
        <p:txBody>
          <a:bodyPr/>
          <a:lstStyle/>
          <a:p>
            <a:r>
              <a:rPr lang="en-GB" altLang="en-US" dirty="0"/>
              <a:t>The future is bright</a:t>
            </a:r>
            <a:endParaRPr lang="en-GB" dirty="0"/>
          </a:p>
        </p:txBody>
      </p:sp>
      <p:sp>
        <p:nvSpPr>
          <p:cNvPr id="6" name="Content Placeholder 5">
            <a:extLst>
              <a:ext uri="{FF2B5EF4-FFF2-40B4-BE49-F238E27FC236}">
                <a16:creationId xmlns:a16="http://schemas.microsoft.com/office/drawing/2014/main" id="{2E8A9C87-A865-6F21-7195-76A8E880ED5F}"/>
              </a:ext>
            </a:extLst>
          </p:cNvPr>
          <p:cNvSpPr>
            <a:spLocks noGrp="1"/>
          </p:cNvSpPr>
          <p:nvPr>
            <p:ph idx="1"/>
          </p:nvPr>
        </p:nvSpPr>
        <p:spPr>
          <a:xfrm>
            <a:off x="457200" y="1052513"/>
            <a:ext cx="8229600" cy="4464719"/>
          </a:xfrm>
        </p:spPr>
        <p:txBody>
          <a:bodyPr/>
          <a:lstStyle/>
          <a:p>
            <a:pPr lvl="0"/>
            <a:r>
              <a:rPr lang="en-GB" altLang="en-US" dirty="0"/>
              <a:t>We are all ambitious for the vision we have outlined.</a:t>
            </a:r>
          </a:p>
          <a:p>
            <a:pPr lvl="0"/>
            <a:r>
              <a:rPr lang="en-GB" altLang="en-US" dirty="0"/>
              <a:t>Things are going to change – we have an opportunity to set things up better, and get rid of some frustrations with the way we’ve done things in the past.</a:t>
            </a:r>
          </a:p>
          <a:p>
            <a:pPr lvl="0"/>
            <a:r>
              <a:rPr lang="en-GB" altLang="en-US" dirty="0"/>
              <a:t>But there are a number of challenges in the way of achieving the vision.</a:t>
            </a:r>
          </a:p>
          <a:p>
            <a:pPr lvl="0"/>
            <a:r>
              <a:rPr lang="en-GB" altLang="en-US" dirty="0"/>
              <a:t>They might come from the way we traditionally do things, from personal and political relationships, from citizens, from policy changes… from all kinds of directions.</a:t>
            </a:r>
          </a:p>
          <a:p>
            <a:pPr lvl="0"/>
            <a:r>
              <a:rPr lang="en-GB" altLang="en-US" dirty="0"/>
              <a:t>This session is about identifying those challenges and understanding them better, so we know how to deal with them.</a:t>
            </a:r>
          </a:p>
          <a:p>
            <a:endParaRPr lang="en-GB" dirty="0"/>
          </a:p>
        </p:txBody>
      </p:sp>
      <p:sp>
        <p:nvSpPr>
          <p:cNvPr id="10" name="Text Placeholder 9">
            <a:extLst>
              <a:ext uri="{FF2B5EF4-FFF2-40B4-BE49-F238E27FC236}">
                <a16:creationId xmlns:a16="http://schemas.microsoft.com/office/drawing/2014/main" id="{D3EE9BE6-7ECD-30D4-4B99-9EBE77A5D5C2}"/>
              </a:ext>
            </a:extLst>
          </p:cNvPr>
          <p:cNvSpPr>
            <a:spLocks noGrp="1"/>
          </p:cNvSpPr>
          <p:nvPr>
            <p:ph type="body" sz="quarter" idx="10"/>
          </p:nvPr>
        </p:nvSpPr>
        <p:spPr/>
        <p:txBody>
          <a:bodyPr/>
          <a:lstStyle/>
          <a:p>
            <a:endParaRPr lang="en-GB"/>
          </a:p>
        </p:txBody>
      </p:sp>
      <p:pic>
        <p:nvPicPr>
          <p:cNvPr id="11" name="Picture 4">
            <a:extLst>
              <a:ext uri="{FF2B5EF4-FFF2-40B4-BE49-F238E27FC236}">
                <a16:creationId xmlns:a16="http://schemas.microsoft.com/office/drawing/2014/main" id="{E8791E8F-123A-2533-928E-771A142A87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6453336"/>
            <a:ext cx="307844" cy="33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FF173FC2-0603-0F2C-58BB-FC53F9CEF67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420" r="26946"/>
          <a:stretch>
            <a:fillRect/>
          </a:stretch>
        </p:blipFill>
        <p:spPr bwMode="auto">
          <a:xfrm>
            <a:off x="5744822" y="1929808"/>
            <a:ext cx="3291674" cy="4091480"/>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6CCEFCA-BF9E-FE1D-7E5D-D689D9DA06E7}"/>
              </a:ext>
            </a:extLst>
          </p:cNvPr>
          <p:cNvSpPr>
            <a:spLocks noGrp="1"/>
          </p:cNvSpPr>
          <p:nvPr>
            <p:ph type="title"/>
          </p:nvPr>
        </p:nvSpPr>
        <p:spPr>
          <a:xfrm>
            <a:off x="458788" y="188913"/>
            <a:ext cx="8229600" cy="649287"/>
          </a:xfrm>
        </p:spPr>
        <p:txBody>
          <a:bodyPr/>
          <a:lstStyle/>
          <a:p>
            <a:r>
              <a:rPr lang="en-GB" altLang="en-US" dirty="0"/>
              <a:t>Getting out all the barriers to change</a:t>
            </a:r>
            <a:endParaRPr lang="en-GB" dirty="0"/>
          </a:p>
        </p:txBody>
      </p:sp>
      <p:sp>
        <p:nvSpPr>
          <p:cNvPr id="3" name="Content Placeholder 2">
            <a:extLst>
              <a:ext uri="{FF2B5EF4-FFF2-40B4-BE49-F238E27FC236}">
                <a16:creationId xmlns:a16="http://schemas.microsoft.com/office/drawing/2014/main" id="{452AEB7C-0EAD-EE4A-4C10-94CEF28E0B2F}"/>
              </a:ext>
            </a:extLst>
          </p:cNvPr>
          <p:cNvSpPr>
            <a:spLocks noGrp="1"/>
          </p:cNvSpPr>
          <p:nvPr>
            <p:ph idx="1"/>
          </p:nvPr>
        </p:nvSpPr>
        <p:spPr>
          <a:xfrm>
            <a:off x="457200" y="1052513"/>
            <a:ext cx="5770984" cy="4464050"/>
          </a:xfrm>
        </p:spPr>
        <p:txBody>
          <a:bodyPr/>
          <a:lstStyle/>
          <a:p>
            <a:pPr lvl="0"/>
            <a:r>
              <a:rPr lang="en-GB" altLang="en-US" dirty="0"/>
              <a:t>Imagine we are now meeting again – we’ve failed. </a:t>
            </a:r>
          </a:p>
          <a:p>
            <a:pPr lvl="0"/>
            <a:r>
              <a:rPr lang="en-GB" altLang="en-US" dirty="0"/>
              <a:t>We’re doing the post-mortem.</a:t>
            </a:r>
          </a:p>
          <a:p>
            <a:pPr lvl="0"/>
            <a:endParaRPr lang="en-GB" altLang="en-US" dirty="0"/>
          </a:p>
          <a:p>
            <a:pPr lvl="0"/>
            <a:r>
              <a:rPr lang="en-GB" altLang="en-US" dirty="0"/>
              <a:t>You each have a post-it pad. </a:t>
            </a:r>
          </a:p>
          <a:p>
            <a:pPr lvl="0"/>
            <a:r>
              <a:rPr lang="en-GB" altLang="en-US" dirty="0"/>
              <a:t>Please write down the reason why we failed.</a:t>
            </a:r>
          </a:p>
          <a:p>
            <a:pPr lvl="0"/>
            <a:endParaRPr lang="en-GB" altLang="en-US" dirty="0"/>
          </a:p>
          <a:p>
            <a:pPr lvl="0"/>
            <a:r>
              <a:rPr lang="en-GB" altLang="en-US" dirty="0"/>
              <a:t>In fact, write as many challenges/barriers to achieving the vision as you can think of.</a:t>
            </a:r>
          </a:p>
          <a:p>
            <a:pPr lvl="0"/>
            <a:endParaRPr lang="en-GB" altLang="en-US" dirty="0"/>
          </a:p>
          <a:p>
            <a:pPr lvl="0"/>
            <a:r>
              <a:rPr lang="en-GB" altLang="en-US" dirty="0"/>
              <a:t>You have two minutes.</a:t>
            </a:r>
          </a:p>
          <a:p>
            <a:pPr lvl="0"/>
            <a:r>
              <a:rPr lang="en-GB" altLang="en-US" dirty="0"/>
              <a:t>The more ideas, the better.</a:t>
            </a:r>
          </a:p>
          <a:p>
            <a:endParaRPr lang="en-GB" dirty="0"/>
          </a:p>
        </p:txBody>
      </p:sp>
      <p:sp>
        <p:nvSpPr>
          <p:cNvPr id="9" name="Text Placeholder 8">
            <a:extLst>
              <a:ext uri="{FF2B5EF4-FFF2-40B4-BE49-F238E27FC236}">
                <a16:creationId xmlns:a16="http://schemas.microsoft.com/office/drawing/2014/main" id="{E64A9494-506C-C536-2528-BAF29716D052}"/>
              </a:ext>
            </a:extLst>
          </p:cNvPr>
          <p:cNvSpPr>
            <a:spLocks noGrp="1"/>
          </p:cNvSpPr>
          <p:nvPr>
            <p:ph type="body" sz="quarter" idx="10"/>
          </p:nvPr>
        </p:nvSpPr>
        <p:spPr/>
        <p:txBody>
          <a:bodyPr/>
          <a:lstStyle/>
          <a:p>
            <a:endParaRPr lang="en-GB"/>
          </a:p>
        </p:txBody>
      </p:sp>
      <p:pic>
        <p:nvPicPr>
          <p:cNvPr id="5" name="Picture 4">
            <a:extLst>
              <a:ext uri="{FF2B5EF4-FFF2-40B4-BE49-F238E27FC236}">
                <a16:creationId xmlns:a16="http://schemas.microsoft.com/office/drawing/2014/main" id="{A4D6E649-8264-84A5-B02A-D5AD47E384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6453336"/>
            <a:ext cx="307844" cy="33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12" name="TextBox 11">
            <a:extLst>
              <a:ext uri="{FF2B5EF4-FFF2-40B4-BE49-F238E27FC236}">
                <a16:creationId xmlns:a16="http://schemas.microsoft.com/office/drawing/2014/main" id="{55E17BCD-B8A0-33CC-79B8-A1DCA765BDA4}"/>
              </a:ext>
            </a:extLst>
          </p:cNvPr>
          <p:cNvSpPr txBox="1"/>
          <p:nvPr/>
        </p:nvSpPr>
        <p:spPr>
          <a:xfrm>
            <a:off x="5852327" y="1929808"/>
            <a:ext cx="2536023" cy="923330"/>
          </a:xfrm>
          <a:prstGeom prst="rect">
            <a:avLst/>
          </a:prstGeom>
          <a:noFill/>
        </p:spPr>
        <p:txBody>
          <a:bodyPr wrap="square" rtlCol="0">
            <a:spAutoFit/>
          </a:bodyPr>
          <a:lstStyle/>
          <a:p>
            <a:r>
              <a:rPr lang="en-GB" dirty="0">
                <a:solidFill>
                  <a:srgbClr val="000000"/>
                </a:solidFill>
                <a:latin typeface="Congenial" panose="020F0502020204030204" pitchFamily="2" charset="0"/>
              </a:rPr>
              <a:t>Use a sharpie.</a:t>
            </a:r>
          </a:p>
          <a:p>
            <a:r>
              <a:rPr lang="en-GB" dirty="0">
                <a:solidFill>
                  <a:srgbClr val="000000"/>
                </a:solidFill>
                <a:latin typeface="Congenial" panose="020F0502020204030204" pitchFamily="2" charset="0"/>
              </a:rPr>
              <a:t>Rectangular post its.</a:t>
            </a:r>
          </a:p>
          <a:p>
            <a:r>
              <a:rPr lang="en-GB" dirty="0">
                <a:solidFill>
                  <a:srgbClr val="000000"/>
                </a:solidFill>
                <a:latin typeface="Congenial" panose="020F0502020204030204" pitchFamily="2" charset="0"/>
              </a:rPr>
              <a:t>Peel diagonally.</a:t>
            </a:r>
          </a:p>
        </p:txBody>
      </p:sp>
    </p:spTree>
    <p:extLst>
      <p:ext uri="{BB962C8B-B14F-4D97-AF65-F5344CB8AC3E}">
        <p14:creationId xmlns:p14="http://schemas.microsoft.com/office/powerpoint/2010/main" val="3011403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7CA69-C468-1E5C-8ADA-9B2A5789C2AE}"/>
              </a:ext>
            </a:extLst>
          </p:cNvPr>
          <p:cNvSpPr>
            <a:spLocks noGrp="1"/>
          </p:cNvSpPr>
          <p:nvPr>
            <p:ph type="title"/>
          </p:nvPr>
        </p:nvSpPr>
        <p:spPr/>
        <p:txBody>
          <a:bodyPr/>
          <a:lstStyle/>
          <a:p>
            <a:r>
              <a:rPr lang="en-GB" dirty="0"/>
              <a:t>Clustering the barriers</a:t>
            </a:r>
          </a:p>
        </p:txBody>
      </p:sp>
      <p:sp>
        <p:nvSpPr>
          <p:cNvPr id="3" name="Text Placeholder 2">
            <a:extLst>
              <a:ext uri="{FF2B5EF4-FFF2-40B4-BE49-F238E27FC236}">
                <a16:creationId xmlns:a16="http://schemas.microsoft.com/office/drawing/2014/main" id="{0B12A403-247B-364C-F831-88EDFD18A42B}"/>
              </a:ext>
            </a:extLst>
          </p:cNvPr>
          <p:cNvSpPr>
            <a:spLocks noGrp="1"/>
          </p:cNvSpPr>
          <p:nvPr>
            <p:ph type="body" idx="1"/>
          </p:nvPr>
        </p:nvSpPr>
        <p:spPr/>
        <p:txBody>
          <a:bodyPr/>
          <a:lstStyle/>
          <a:p>
            <a:r>
              <a:rPr lang="en-GB" dirty="0"/>
              <a:t>Put all the post-its onto one flipchart.</a:t>
            </a:r>
          </a:p>
          <a:p>
            <a:r>
              <a:rPr lang="en-GB" dirty="0"/>
              <a:t>Where there are duplicates, ‘stack them’.</a:t>
            </a:r>
          </a:p>
          <a:p>
            <a:r>
              <a:rPr lang="en-GB" dirty="0"/>
              <a:t>If subjects are very similar, overlap.</a:t>
            </a:r>
          </a:p>
          <a:p>
            <a:r>
              <a:rPr lang="en-GB" dirty="0"/>
              <a:t>Otherwise, put them close if related, further away if not.</a:t>
            </a:r>
          </a:p>
        </p:txBody>
      </p:sp>
      <p:pic>
        <p:nvPicPr>
          <p:cNvPr id="4" name="Picture 4">
            <a:extLst>
              <a:ext uri="{FF2B5EF4-FFF2-40B4-BE49-F238E27FC236}">
                <a16:creationId xmlns:a16="http://schemas.microsoft.com/office/drawing/2014/main" id="{A38FE4B2-A70F-A737-D8C4-774B87FC1B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6453336"/>
            <a:ext cx="307844" cy="33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3724652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63CBA-26A1-3303-5E7B-D26261835107}"/>
              </a:ext>
            </a:extLst>
          </p:cNvPr>
          <p:cNvSpPr>
            <a:spLocks noGrp="1"/>
          </p:cNvSpPr>
          <p:nvPr>
            <p:ph type="title"/>
          </p:nvPr>
        </p:nvSpPr>
        <p:spPr/>
        <p:txBody>
          <a:bodyPr/>
          <a:lstStyle/>
          <a:p>
            <a:r>
              <a:rPr lang="en-GB" dirty="0"/>
              <a:t>Categorising the barriers</a:t>
            </a:r>
          </a:p>
        </p:txBody>
      </p:sp>
      <p:sp>
        <p:nvSpPr>
          <p:cNvPr id="3" name="Text Placeholder 2">
            <a:extLst>
              <a:ext uri="{FF2B5EF4-FFF2-40B4-BE49-F238E27FC236}">
                <a16:creationId xmlns:a16="http://schemas.microsoft.com/office/drawing/2014/main" id="{C9184E14-9448-46B9-5039-8A13C9185FA3}"/>
              </a:ext>
            </a:extLst>
          </p:cNvPr>
          <p:cNvSpPr>
            <a:spLocks noGrp="1"/>
          </p:cNvSpPr>
          <p:nvPr>
            <p:ph type="body" idx="1"/>
          </p:nvPr>
        </p:nvSpPr>
        <p:spPr/>
        <p:txBody>
          <a:bodyPr/>
          <a:lstStyle/>
          <a:p>
            <a:endParaRPr lang="en-GB"/>
          </a:p>
        </p:txBody>
      </p:sp>
      <p:pic>
        <p:nvPicPr>
          <p:cNvPr id="4" name="Picture 4">
            <a:extLst>
              <a:ext uri="{FF2B5EF4-FFF2-40B4-BE49-F238E27FC236}">
                <a16:creationId xmlns:a16="http://schemas.microsoft.com/office/drawing/2014/main" id="{01928D35-2ED5-5618-8BBF-8AA6A2C48F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6453336"/>
            <a:ext cx="307844" cy="33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68E0E2-C547-FAAE-2C1D-B8D08DCECCAC}"/>
              </a:ext>
            </a:extLst>
          </p:cNvPr>
          <p:cNvPicPr>
            <a:picLocks noChangeAspect="1"/>
          </p:cNvPicPr>
          <p:nvPr/>
        </p:nvPicPr>
        <p:blipFill>
          <a:blip r:embed="rId3"/>
          <a:stretch>
            <a:fillRect/>
          </a:stretch>
        </p:blipFill>
        <p:spPr>
          <a:xfrm>
            <a:off x="6264000" y="3978000"/>
            <a:ext cx="2880000" cy="2880000"/>
          </a:xfrm>
          <a:prstGeom prst="rect">
            <a:avLst/>
          </a:prstGeom>
        </p:spPr>
      </p:pic>
      <p:sp>
        <p:nvSpPr>
          <p:cNvPr id="6" name="Title 5">
            <a:extLst>
              <a:ext uri="{FF2B5EF4-FFF2-40B4-BE49-F238E27FC236}">
                <a16:creationId xmlns:a16="http://schemas.microsoft.com/office/drawing/2014/main" id="{FFB6FD4A-D6FA-9FFB-A2EE-EE52EC05420F}"/>
              </a:ext>
            </a:extLst>
          </p:cNvPr>
          <p:cNvSpPr>
            <a:spLocks noGrp="1"/>
          </p:cNvSpPr>
          <p:nvPr>
            <p:ph type="title"/>
          </p:nvPr>
        </p:nvSpPr>
        <p:spPr>
          <a:xfrm>
            <a:off x="458788" y="188913"/>
            <a:ext cx="8229600" cy="649287"/>
          </a:xfrm>
        </p:spPr>
        <p:txBody>
          <a:bodyPr/>
          <a:lstStyle/>
          <a:p>
            <a:r>
              <a:rPr lang="en-GB" altLang="en-US" dirty="0"/>
              <a:t>Brick walls</a:t>
            </a:r>
            <a:endParaRPr lang="en-GB" dirty="0"/>
          </a:p>
        </p:txBody>
      </p:sp>
      <p:sp>
        <p:nvSpPr>
          <p:cNvPr id="7" name="Content Placeholder 6">
            <a:extLst>
              <a:ext uri="{FF2B5EF4-FFF2-40B4-BE49-F238E27FC236}">
                <a16:creationId xmlns:a16="http://schemas.microsoft.com/office/drawing/2014/main" id="{104FDFB3-C3CA-5C05-000C-16921493A6A4}"/>
              </a:ext>
            </a:extLst>
          </p:cNvPr>
          <p:cNvSpPr>
            <a:spLocks noGrp="1"/>
          </p:cNvSpPr>
          <p:nvPr>
            <p:ph idx="1"/>
          </p:nvPr>
        </p:nvSpPr>
        <p:spPr>
          <a:xfrm>
            <a:off x="457200" y="1052513"/>
            <a:ext cx="8291264" cy="4464050"/>
          </a:xfrm>
        </p:spPr>
        <p:txBody>
          <a:bodyPr/>
          <a:lstStyle/>
          <a:p>
            <a:pPr marL="0" lvl="0" indent="0">
              <a:buNone/>
            </a:pPr>
            <a:r>
              <a:rPr lang="en-GB" altLang="en-US" dirty="0"/>
              <a:t>A really unalterable challenge. Things in the real world facing us that inhibit performance and are not likely to change. </a:t>
            </a:r>
          </a:p>
          <a:p>
            <a:pPr marL="0" lvl="0" indent="0">
              <a:buNone/>
            </a:pPr>
            <a:r>
              <a:rPr lang="en-GB" altLang="en-US" dirty="0"/>
              <a:t>This could be government or legal requirements, regulatory requirements, demographic changes, money market or international issues, high-level political developments.</a:t>
            </a:r>
          </a:p>
          <a:p>
            <a:pPr marL="0" lvl="0" indent="0">
              <a:buNone/>
            </a:pPr>
            <a:r>
              <a:rPr lang="en-GB" altLang="en-US" dirty="0"/>
              <a:t>These factors affect performance in delivering our service, but are well beyond individual or collective control.</a:t>
            </a:r>
          </a:p>
          <a:p>
            <a:pPr marL="0" lvl="0" indent="0">
              <a:buNone/>
            </a:pPr>
            <a:r>
              <a:rPr lang="en-GB" altLang="en-US" dirty="0"/>
              <a:t>Brick walls are immovable and real. </a:t>
            </a:r>
          </a:p>
          <a:p>
            <a:pPr marL="0" lvl="0" indent="0">
              <a:buNone/>
            </a:pPr>
            <a:r>
              <a:rPr lang="en-GB" altLang="en-US" dirty="0"/>
              <a:t>They are part of the bigger system. </a:t>
            </a:r>
          </a:p>
          <a:p>
            <a:pPr marL="0" lvl="0" indent="0">
              <a:buNone/>
            </a:pPr>
            <a:r>
              <a:rPr lang="en-GB" altLang="en-US" dirty="0"/>
              <a:t>Perhaps we should be campaigning to change them, </a:t>
            </a:r>
            <a:br>
              <a:rPr lang="en-GB" altLang="en-US" dirty="0"/>
            </a:br>
            <a:r>
              <a:rPr lang="en-GB" altLang="en-US" dirty="0"/>
              <a:t>but that’s all we can do!</a:t>
            </a:r>
          </a:p>
          <a:p>
            <a:endParaRPr lang="en-GB" dirty="0"/>
          </a:p>
        </p:txBody>
      </p:sp>
      <p:sp>
        <p:nvSpPr>
          <p:cNvPr id="8" name="Text Placeholder 7">
            <a:extLst>
              <a:ext uri="{FF2B5EF4-FFF2-40B4-BE49-F238E27FC236}">
                <a16:creationId xmlns:a16="http://schemas.microsoft.com/office/drawing/2014/main" id="{4B54F703-5788-74EB-85C0-32F56409610D}"/>
              </a:ext>
            </a:extLst>
          </p:cNvPr>
          <p:cNvSpPr>
            <a:spLocks noGrp="1"/>
          </p:cNvSpPr>
          <p:nvPr>
            <p:ph type="body" sz="quarter" idx="10"/>
          </p:nvPr>
        </p:nvSpPr>
        <p:spPr>
          <a:xfrm>
            <a:off x="755650" y="5733604"/>
            <a:ext cx="7632700" cy="359692"/>
          </a:xfrm>
        </p:spPr>
        <p:txBody>
          <a:bodyPr/>
          <a:lstStyle/>
          <a:p>
            <a:r>
              <a:rPr lang="en-GB" altLang="en-US" sz="3600" dirty="0"/>
              <a:t>‘Can’t be changed’</a:t>
            </a:r>
          </a:p>
        </p:txBody>
      </p:sp>
      <p:pic>
        <p:nvPicPr>
          <p:cNvPr id="15" name="Picture 4">
            <a:extLst>
              <a:ext uri="{FF2B5EF4-FFF2-40B4-BE49-F238E27FC236}">
                <a16:creationId xmlns:a16="http://schemas.microsoft.com/office/drawing/2014/main" id="{F46DC755-20F4-E1EA-E6B5-E5077F24E6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96" y="6453336"/>
            <a:ext cx="307844" cy="33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AA08F-AD5C-5891-9220-32114E5EA8BE}"/>
              </a:ext>
            </a:extLst>
          </p:cNvPr>
          <p:cNvSpPr>
            <a:spLocks noGrp="1"/>
          </p:cNvSpPr>
          <p:nvPr>
            <p:ph type="title"/>
          </p:nvPr>
        </p:nvSpPr>
        <p:spPr/>
        <p:txBody>
          <a:bodyPr/>
          <a:lstStyle/>
          <a:p>
            <a:r>
              <a:rPr lang="en-GB" altLang="en-US" dirty="0"/>
              <a:t>‘Partition’ walls</a:t>
            </a:r>
            <a:endParaRPr lang="en-GB" dirty="0"/>
          </a:p>
        </p:txBody>
      </p:sp>
      <p:sp>
        <p:nvSpPr>
          <p:cNvPr id="3" name="Content Placeholder 2">
            <a:extLst>
              <a:ext uri="{FF2B5EF4-FFF2-40B4-BE49-F238E27FC236}">
                <a16:creationId xmlns:a16="http://schemas.microsoft.com/office/drawing/2014/main" id="{D398FDF6-A0C3-4F56-425B-849F42562D4A}"/>
              </a:ext>
            </a:extLst>
          </p:cNvPr>
          <p:cNvSpPr>
            <a:spLocks noGrp="1"/>
          </p:cNvSpPr>
          <p:nvPr>
            <p:ph idx="1"/>
          </p:nvPr>
        </p:nvSpPr>
        <p:spPr/>
        <p:txBody>
          <a:bodyPr/>
          <a:lstStyle/>
          <a:p>
            <a:pPr marL="0" lvl="0" indent="0">
              <a:buNone/>
            </a:pPr>
            <a:r>
              <a:rPr lang="en-GB" altLang="en-US" dirty="0"/>
              <a:t>These challenges can be managed through with effort, time, money and/or additional personnel, or other resources. </a:t>
            </a:r>
          </a:p>
          <a:p>
            <a:pPr marL="0" lvl="0" indent="0">
              <a:buNone/>
            </a:pPr>
            <a:r>
              <a:rPr lang="en-GB" altLang="en-US" dirty="0"/>
              <a:t>An individual might make some progress in dealing with this sort of challenge. Management might overcome the challenge totally – corporate management certainly should be able to.</a:t>
            </a:r>
          </a:p>
          <a:p>
            <a:pPr marL="0" lvl="0" indent="0">
              <a:buNone/>
            </a:pPr>
            <a:r>
              <a:rPr lang="en-GB" altLang="en-US" dirty="0"/>
              <a:t>Partitions might move slightly if pushed from the bottom, but if pushed from a higher level will often topple. We need help with these. This is something in the system that needs changing.</a:t>
            </a:r>
          </a:p>
          <a:p>
            <a:pPr marL="0" lvl="0" indent="0">
              <a:buNone/>
            </a:pPr>
            <a:r>
              <a:rPr lang="en-GB" altLang="en-US" dirty="0"/>
              <a:t>Examples include legacy, political, and structural issues.</a:t>
            </a:r>
          </a:p>
          <a:p>
            <a:endParaRPr lang="en-GB" dirty="0"/>
          </a:p>
        </p:txBody>
      </p:sp>
      <p:sp>
        <p:nvSpPr>
          <p:cNvPr id="7" name="Text Placeholder 6">
            <a:extLst>
              <a:ext uri="{FF2B5EF4-FFF2-40B4-BE49-F238E27FC236}">
                <a16:creationId xmlns:a16="http://schemas.microsoft.com/office/drawing/2014/main" id="{604B63C2-67D3-C312-C506-B7511B9235CD}"/>
              </a:ext>
            </a:extLst>
          </p:cNvPr>
          <p:cNvSpPr>
            <a:spLocks noGrp="1"/>
          </p:cNvSpPr>
          <p:nvPr>
            <p:ph type="body" sz="quarter" idx="10"/>
          </p:nvPr>
        </p:nvSpPr>
        <p:spPr/>
        <p:txBody>
          <a:bodyPr/>
          <a:lstStyle/>
          <a:p>
            <a:r>
              <a:rPr lang="en-GB" altLang="en-US" sz="3600" dirty="0"/>
              <a:t>‘We can change’</a:t>
            </a:r>
          </a:p>
        </p:txBody>
      </p:sp>
      <p:pic>
        <p:nvPicPr>
          <p:cNvPr id="9" name="Picture 8">
            <a:extLst>
              <a:ext uri="{FF2B5EF4-FFF2-40B4-BE49-F238E27FC236}">
                <a16:creationId xmlns:a16="http://schemas.microsoft.com/office/drawing/2014/main" id="{41CEBD03-DD06-BA00-719C-A8D726EC0C1E}"/>
              </a:ext>
            </a:extLst>
          </p:cNvPr>
          <p:cNvPicPr>
            <a:picLocks noChangeAspect="1"/>
          </p:cNvPicPr>
          <p:nvPr/>
        </p:nvPicPr>
        <p:blipFill>
          <a:blip r:embed="rId2"/>
          <a:stretch>
            <a:fillRect/>
          </a:stretch>
        </p:blipFill>
        <p:spPr>
          <a:xfrm>
            <a:off x="6276001" y="3978000"/>
            <a:ext cx="2880000" cy="2880000"/>
          </a:xfrm>
          <a:prstGeom prst="rect">
            <a:avLst/>
          </a:prstGeom>
        </p:spPr>
      </p:pic>
      <p:pic>
        <p:nvPicPr>
          <p:cNvPr id="12" name="Picture 4">
            <a:extLst>
              <a:ext uri="{FF2B5EF4-FFF2-40B4-BE49-F238E27FC236}">
                <a16:creationId xmlns:a16="http://schemas.microsoft.com/office/drawing/2014/main" id="{DEB478A2-5598-3231-275D-60C4519B35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6453336"/>
            <a:ext cx="307844" cy="33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4591533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4C375-DB36-4B2A-9521-15FDEA877A16}"/>
              </a:ext>
            </a:extLst>
          </p:cNvPr>
          <p:cNvSpPr>
            <a:spLocks noGrp="1"/>
          </p:cNvSpPr>
          <p:nvPr>
            <p:ph type="title"/>
          </p:nvPr>
        </p:nvSpPr>
        <p:spPr>
          <a:xfrm>
            <a:off x="458788" y="188913"/>
            <a:ext cx="8229600" cy="649287"/>
          </a:xfrm>
        </p:spPr>
        <p:txBody>
          <a:bodyPr/>
          <a:lstStyle/>
          <a:p>
            <a:r>
              <a:rPr lang="en-GB" dirty="0">
                <a:solidFill>
                  <a:srgbClr val="A7A8AA"/>
                </a:solidFill>
              </a:rPr>
              <a:t>Paper walls</a:t>
            </a:r>
          </a:p>
        </p:txBody>
      </p:sp>
      <p:sp>
        <p:nvSpPr>
          <p:cNvPr id="3" name="Content Placeholder 2">
            <a:extLst>
              <a:ext uri="{FF2B5EF4-FFF2-40B4-BE49-F238E27FC236}">
                <a16:creationId xmlns:a16="http://schemas.microsoft.com/office/drawing/2014/main" id="{59EA8189-7506-EF01-9625-9411139047EB}"/>
              </a:ext>
            </a:extLst>
          </p:cNvPr>
          <p:cNvSpPr>
            <a:spLocks noGrp="1"/>
          </p:cNvSpPr>
          <p:nvPr>
            <p:ph idx="1"/>
          </p:nvPr>
        </p:nvSpPr>
        <p:spPr>
          <a:xfrm>
            <a:off x="457200" y="1052513"/>
            <a:ext cx="8229600" cy="4464719"/>
          </a:xfrm>
        </p:spPr>
        <p:txBody>
          <a:bodyPr/>
          <a:lstStyle/>
          <a:p>
            <a:pPr marL="0" lvl="0" indent="0">
              <a:buNone/>
            </a:pPr>
            <a:r>
              <a:rPr lang="en-GB" altLang="en-US" dirty="0"/>
              <a:t>This looks like a real barrier – until you test it. Then, you realise you can simply push through it. </a:t>
            </a:r>
          </a:p>
          <a:p>
            <a:pPr marL="0" lvl="0" indent="0">
              <a:buNone/>
            </a:pPr>
            <a:r>
              <a:rPr lang="en-GB" altLang="en-US" dirty="0"/>
              <a:t>Paper walls might exist because you think someone else will not approve, that it won't be supported by another part of the organisation, that it is 'policy' or the way things have always been done, etc. </a:t>
            </a:r>
          </a:p>
          <a:p>
            <a:pPr marL="0" lvl="0" indent="0">
              <a:buNone/>
            </a:pPr>
            <a:r>
              <a:rPr lang="en-GB" altLang="en-US" dirty="0"/>
              <a:t>But when you test this belief, you discover it isn’t true – others have done things differently and are doing things differently.</a:t>
            </a:r>
          </a:p>
          <a:p>
            <a:pPr marL="0" lvl="0" indent="0">
              <a:buNone/>
            </a:pPr>
            <a:r>
              <a:rPr lang="en-GB" altLang="en-US" dirty="0"/>
              <a:t>These challenges are manageable, but also real. This is something you can change about yourself, for yourself. </a:t>
            </a:r>
          </a:p>
        </p:txBody>
      </p:sp>
      <p:sp>
        <p:nvSpPr>
          <p:cNvPr id="4" name="Text Placeholder 3">
            <a:extLst>
              <a:ext uri="{FF2B5EF4-FFF2-40B4-BE49-F238E27FC236}">
                <a16:creationId xmlns:a16="http://schemas.microsoft.com/office/drawing/2014/main" id="{6AED44C4-E47D-A30A-CA45-F8FBC644E1F5}"/>
              </a:ext>
            </a:extLst>
          </p:cNvPr>
          <p:cNvSpPr>
            <a:spLocks noGrp="1"/>
          </p:cNvSpPr>
          <p:nvPr>
            <p:ph type="body" sz="quarter" idx="10"/>
          </p:nvPr>
        </p:nvSpPr>
        <p:spPr>
          <a:xfrm>
            <a:off x="755650" y="5733604"/>
            <a:ext cx="7632700" cy="359692"/>
          </a:xfrm>
        </p:spPr>
        <p:txBody>
          <a:bodyPr/>
          <a:lstStyle/>
          <a:p>
            <a:r>
              <a:rPr lang="en-GB" altLang="en-US" sz="3600" dirty="0">
                <a:solidFill>
                  <a:srgbClr val="A7A8AA"/>
                </a:solidFill>
              </a:rPr>
              <a:t>‘I can change’</a:t>
            </a:r>
          </a:p>
        </p:txBody>
      </p:sp>
      <p:pic>
        <p:nvPicPr>
          <p:cNvPr id="8" name="Picture 7">
            <a:extLst>
              <a:ext uri="{FF2B5EF4-FFF2-40B4-BE49-F238E27FC236}">
                <a16:creationId xmlns:a16="http://schemas.microsoft.com/office/drawing/2014/main" id="{A1482547-A9B5-98E2-8441-CBFB7134A987}"/>
              </a:ext>
            </a:extLst>
          </p:cNvPr>
          <p:cNvPicPr>
            <a:picLocks noChangeAspect="1"/>
          </p:cNvPicPr>
          <p:nvPr/>
        </p:nvPicPr>
        <p:blipFill>
          <a:blip r:embed="rId2"/>
          <a:stretch>
            <a:fillRect/>
          </a:stretch>
        </p:blipFill>
        <p:spPr>
          <a:xfrm>
            <a:off x="6264000" y="3978000"/>
            <a:ext cx="2880000" cy="2880000"/>
          </a:xfrm>
          <a:prstGeom prst="rect">
            <a:avLst/>
          </a:prstGeom>
        </p:spPr>
      </p:pic>
      <p:pic>
        <p:nvPicPr>
          <p:cNvPr id="9" name="Picture 4">
            <a:extLst>
              <a:ext uri="{FF2B5EF4-FFF2-40B4-BE49-F238E27FC236}">
                <a16:creationId xmlns:a16="http://schemas.microsoft.com/office/drawing/2014/main" id="{1427EEA2-36A1-FC07-0BC7-9FECBEC99F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6453336"/>
            <a:ext cx="307844" cy="33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29565289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65517B1-FEDA-E844-0776-E66E30613095}"/>
              </a:ext>
            </a:extLst>
          </p:cNvPr>
          <p:cNvSpPr>
            <a:spLocks noGrp="1"/>
          </p:cNvSpPr>
          <p:nvPr>
            <p:ph type="title"/>
          </p:nvPr>
        </p:nvSpPr>
        <p:spPr/>
        <p:txBody>
          <a:bodyPr/>
          <a:lstStyle/>
          <a:p>
            <a:r>
              <a:rPr lang="en-GB" dirty="0"/>
              <a:t>‘Mindset’ challenges</a:t>
            </a:r>
          </a:p>
        </p:txBody>
      </p:sp>
      <p:sp>
        <p:nvSpPr>
          <p:cNvPr id="6" name="Content Placeholder 5">
            <a:extLst>
              <a:ext uri="{FF2B5EF4-FFF2-40B4-BE49-F238E27FC236}">
                <a16:creationId xmlns:a16="http://schemas.microsoft.com/office/drawing/2014/main" id="{8130A298-3F38-0142-E383-46BB56F99AB2}"/>
              </a:ext>
            </a:extLst>
          </p:cNvPr>
          <p:cNvSpPr>
            <a:spLocks noGrp="1"/>
          </p:cNvSpPr>
          <p:nvPr>
            <p:ph idx="1"/>
          </p:nvPr>
        </p:nvSpPr>
        <p:spPr/>
        <p:txBody>
          <a:bodyPr/>
          <a:lstStyle/>
          <a:p>
            <a:pPr marL="0" lvl="0" indent="0">
              <a:spcBef>
                <a:spcPts val="1125"/>
              </a:spcBef>
              <a:buNone/>
              <a:tabLst>
                <a:tab pos="569913" algn="l"/>
                <a:tab pos="1484313" algn="l"/>
                <a:tab pos="2398713" algn="l"/>
                <a:tab pos="3313113" algn="l"/>
                <a:tab pos="4227513" algn="l"/>
                <a:tab pos="5141913" algn="l"/>
                <a:tab pos="6056313" algn="l"/>
                <a:tab pos="6970713" algn="l"/>
                <a:tab pos="7885113" algn="l"/>
                <a:tab pos="8799513" algn="l"/>
                <a:tab pos="9713913" algn="l"/>
              </a:tabLst>
              <a:defRPr/>
            </a:pPr>
            <a:r>
              <a:rPr lang="en-GB" altLang="en-US" kern="1200" dirty="0">
                <a:latin typeface="Calibri" panose="020F0502020204030204" pitchFamily="34" charset="0"/>
                <a:ea typeface="MS Gothic" panose="020B0609070205080204" pitchFamily="49" charset="-128"/>
                <a:cs typeface="Arial" panose="020B0604020202020204" pitchFamily="34" charset="0"/>
              </a:rPr>
              <a:t>This type of challenge is based on untested beliefs and perceptions – like collective papers walls.</a:t>
            </a:r>
          </a:p>
          <a:p>
            <a:pPr marL="0" lvl="0" indent="0">
              <a:spcBef>
                <a:spcPts val="1125"/>
              </a:spcBef>
              <a:buNone/>
              <a:tabLst>
                <a:tab pos="569913" algn="l"/>
                <a:tab pos="1484313" algn="l"/>
                <a:tab pos="2398713" algn="l"/>
                <a:tab pos="3313113" algn="l"/>
                <a:tab pos="4227513" algn="l"/>
                <a:tab pos="5141913" algn="l"/>
                <a:tab pos="6056313" algn="l"/>
                <a:tab pos="6970713" algn="l"/>
                <a:tab pos="7885113" algn="l"/>
                <a:tab pos="8799513" algn="l"/>
                <a:tab pos="9713913" algn="l"/>
              </a:tabLst>
              <a:defRPr/>
            </a:pPr>
            <a:r>
              <a:rPr lang="en-GB" altLang="en-US" kern="1200" dirty="0">
                <a:latin typeface="Calibri" panose="020F0502020204030204" pitchFamily="34" charset="0"/>
                <a:ea typeface="MS Gothic" panose="020B0609070205080204" pitchFamily="49" charset="-128"/>
                <a:cs typeface="Arial" panose="020B0604020202020204" pitchFamily="34" charset="0"/>
              </a:rPr>
              <a:t>When you believe you can't, you are correct. These are the ones that block the below average from improvement.</a:t>
            </a:r>
          </a:p>
          <a:p>
            <a:pPr marL="0" lvl="0" indent="0">
              <a:spcBef>
                <a:spcPts val="1125"/>
              </a:spcBef>
              <a:buNone/>
              <a:tabLst>
                <a:tab pos="569913" algn="l"/>
                <a:tab pos="1484313" algn="l"/>
                <a:tab pos="2398713" algn="l"/>
                <a:tab pos="3313113" algn="l"/>
                <a:tab pos="4227513" algn="l"/>
                <a:tab pos="5141913" algn="l"/>
                <a:tab pos="6056313" algn="l"/>
                <a:tab pos="6970713" algn="l"/>
                <a:tab pos="7885113" algn="l"/>
                <a:tab pos="8799513" algn="l"/>
                <a:tab pos="9713913" algn="l"/>
              </a:tabLst>
              <a:defRPr/>
            </a:pPr>
            <a:r>
              <a:rPr lang="en-GB" altLang="en-US" kern="1200" dirty="0">
                <a:latin typeface="Calibri" panose="020F0502020204030204" pitchFamily="34" charset="0"/>
                <a:ea typeface="MS Gothic" panose="020B0609070205080204" pitchFamily="49" charset="-128"/>
                <a:cs typeface="Arial" panose="020B0604020202020204" pitchFamily="34" charset="0"/>
              </a:rPr>
              <a:t>Like paper walls, but this is something we need to change </a:t>
            </a:r>
            <a:r>
              <a:rPr lang="en-GB" altLang="en-US" b="1" kern="1200" dirty="0">
                <a:latin typeface="Calibri" panose="020F0502020204030204" pitchFamily="34" charset="0"/>
                <a:ea typeface="MS Gothic" panose="020B0609070205080204" pitchFamily="49" charset="-128"/>
                <a:cs typeface="Arial" panose="020B0604020202020204" pitchFamily="34" charset="0"/>
              </a:rPr>
              <a:t>together</a:t>
            </a:r>
            <a:r>
              <a:rPr lang="en-GB" altLang="en-US" kern="1200" dirty="0">
                <a:latin typeface="Calibri" panose="020F0502020204030204" pitchFamily="34" charset="0"/>
                <a:ea typeface="MS Gothic" panose="020B0609070205080204" pitchFamily="49" charset="-128"/>
                <a:cs typeface="Arial" panose="020B0604020202020204" pitchFamily="34" charset="0"/>
              </a:rPr>
              <a:t>.</a:t>
            </a:r>
          </a:p>
          <a:p>
            <a:pPr marL="0" lvl="0" indent="0">
              <a:spcBef>
                <a:spcPts val="1125"/>
              </a:spcBef>
              <a:buNone/>
              <a:tabLst>
                <a:tab pos="569913" algn="l"/>
                <a:tab pos="1484313" algn="l"/>
                <a:tab pos="2398713" algn="l"/>
                <a:tab pos="3313113" algn="l"/>
                <a:tab pos="4227513" algn="l"/>
                <a:tab pos="5141913" algn="l"/>
                <a:tab pos="6056313" algn="l"/>
                <a:tab pos="6970713" algn="l"/>
                <a:tab pos="7885113" algn="l"/>
                <a:tab pos="8799513" algn="l"/>
                <a:tab pos="9713913" algn="l"/>
              </a:tabLst>
              <a:defRPr/>
            </a:pPr>
            <a:r>
              <a:rPr lang="en-GB" altLang="en-US" kern="1200" dirty="0">
                <a:latin typeface="Calibri" panose="020F0502020204030204" pitchFamily="34" charset="0"/>
                <a:ea typeface="MS Gothic" panose="020B0609070205080204" pitchFamily="49" charset="-128"/>
                <a:cs typeface="Arial" panose="020B0604020202020204" pitchFamily="34" charset="0"/>
              </a:rPr>
              <a:t>Examples of this sort might include not feeling that you can pool resources across departmental or organisational boundaries, or seeing citizen and political complaints as a problem rather than positively.</a:t>
            </a:r>
          </a:p>
        </p:txBody>
      </p:sp>
      <p:sp>
        <p:nvSpPr>
          <p:cNvPr id="7" name="Text Placeholder 6">
            <a:extLst>
              <a:ext uri="{FF2B5EF4-FFF2-40B4-BE49-F238E27FC236}">
                <a16:creationId xmlns:a16="http://schemas.microsoft.com/office/drawing/2014/main" id="{7FB84014-FD24-87E4-1A38-19920491E2F8}"/>
              </a:ext>
            </a:extLst>
          </p:cNvPr>
          <p:cNvSpPr>
            <a:spLocks noGrp="1"/>
          </p:cNvSpPr>
          <p:nvPr>
            <p:ph type="body" sz="quarter" idx="10"/>
          </p:nvPr>
        </p:nvSpPr>
        <p:spPr/>
        <p:txBody>
          <a:bodyPr/>
          <a:lstStyle/>
          <a:p>
            <a:r>
              <a:rPr lang="en-GB" altLang="en-US" sz="3600" kern="1200" dirty="0">
                <a:ea typeface="MS Gothic" panose="020B0609070205080204" pitchFamily="49" charset="-128"/>
                <a:cs typeface="Arial" panose="020B0604020202020204" pitchFamily="34" charset="0"/>
              </a:rPr>
              <a:t>‘Innovate to change’</a:t>
            </a:r>
          </a:p>
        </p:txBody>
      </p:sp>
      <p:pic>
        <p:nvPicPr>
          <p:cNvPr id="8" name="Picture 7">
            <a:extLst>
              <a:ext uri="{FF2B5EF4-FFF2-40B4-BE49-F238E27FC236}">
                <a16:creationId xmlns:a16="http://schemas.microsoft.com/office/drawing/2014/main" id="{49928421-C27D-5F6C-AD74-7A421A23399C}"/>
              </a:ext>
            </a:extLst>
          </p:cNvPr>
          <p:cNvPicPr>
            <a:picLocks noChangeAspect="1"/>
          </p:cNvPicPr>
          <p:nvPr/>
        </p:nvPicPr>
        <p:blipFill>
          <a:blip r:embed="rId2"/>
          <a:stretch>
            <a:fillRect/>
          </a:stretch>
        </p:blipFill>
        <p:spPr>
          <a:xfrm>
            <a:off x="6264000" y="3973375"/>
            <a:ext cx="2880000" cy="2880000"/>
          </a:xfrm>
          <a:prstGeom prst="rect">
            <a:avLst/>
          </a:prstGeom>
        </p:spPr>
      </p:pic>
      <p:pic>
        <p:nvPicPr>
          <p:cNvPr id="9" name="Picture 4">
            <a:extLst>
              <a:ext uri="{FF2B5EF4-FFF2-40B4-BE49-F238E27FC236}">
                <a16:creationId xmlns:a16="http://schemas.microsoft.com/office/drawing/2014/main" id="{10C96FCB-F869-FC6E-EEDF-C2420DF56E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6453336"/>
            <a:ext cx="307844" cy="33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3458723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3871501-6BB7-10D0-FF22-328EE894578E}"/>
              </a:ext>
            </a:extLst>
          </p:cNvPr>
          <p:cNvSpPr/>
          <p:nvPr/>
        </p:nvSpPr>
        <p:spPr>
          <a:xfrm>
            <a:off x="4640600" y="6381328"/>
            <a:ext cx="363448" cy="4320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a:extLst>
              <a:ext uri="{FF2B5EF4-FFF2-40B4-BE49-F238E27FC236}">
                <a16:creationId xmlns:a16="http://schemas.microsoft.com/office/drawing/2014/main" id="{6901A2C4-0DAC-6B6F-BADE-D503B8399FD3}"/>
              </a:ext>
            </a:extLst>
          </p:cNvPr>
          <p:cNvPicPr>
            <a:picLocks noChangeAspect="1"/>
          </p:cNvPicPr>
          <p:nvPr/>
        </p:nvPicPr>
        <p:blipFill>
          <a:blip r:embed="rId3"/>
          <a:stretch>
            <a:fillRect/>
          </a:stretch>
        </p:blipFill>
        <p:spPr>
          <a:xfrm>
            <a:off x="-63500" y="1484313"/>
            <a:ext cx="1333500" cy="1333500"/>
          </a:xfrm>
          <a:prstGeom prst="rect">
            <a:avLst/>
          </a:prstGeom>
        </p:spPr>
      </p:pic>
      <p:pic>
        <p:nvPicPr>
          <p:cNvPr id="33794" name="Picture 4">
            <a:extLst>
              <a:ext uri="{FF2B5EF4-FFF2-40B4-BE49-F238E27FC236}">
                <a16:creationId xmlns:a16="http://schemas.microsoft.com/office/drawing/2014/main" id="{90F61FD9-8D40-4B3C-F4FD-D040A348D6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06500" cy="130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20483" name="Rectangle 2">
            <a:extLst>
              <a:ext uri="{FF2B5EF4-FFF2-40B4-BE49-F238E27FC236}">
                <a16:creationId xmlns:a16="http://schemas.microsoft.com/office/drawing/2014/main" id="{21841A25-2118-42B9-A68A-465140BA78E3}"/>
              </a:ext>
            </a:extLst>
          </p:cNvPr>
          <p:cNvSpPr>
            <a:spLocks noChangeArrowheads="1"/>
          </p:cNvSpPr>
          <p:nvPr/>
        </p:nvSpPr>
        <p:spPr bwMode="auto">
          <a:xfrm>
            <a:off x="1435884" y="1484313"/>
            <a:ext cx="3060700" cy="2268537"/>
          </a:xfrm>
          <a:prstGeom prst="rect">
            <a:avLst/>
          </a:prstGeom>
          <a:solidFill>
            <a:srgbClr val="99141B"/>
          </a:solidFill>
          <a:ln>
            <a:noFill/>
          </a:ln>
        </p:spPr>
        <p:txBody>
          <a:bodyPr wrap="none" anchor="ctr"/>
          <a:lstStyle>
            <a:lvl1pPr>
              <a:spcBef>
                <a:spcPct val="20000"/>
              </a:spcBef>
              <a:buClr>
                <a:srgbClr val="F0AB00"/>
              </a:buClr>
              <a:buChar char="•"/>
              <a:defRPr sz="2000">
                <a:solidFill>
                  <a:srgbClr val="3E0908"/>
                </a:solidFill>
                <a:latin typeface="Calibri" panose="020F0502020204030204" pitchFamily="34" charset="0"/>
              </a:defRPr>
            </a:lvl1pPr>
            <a:lvl2pPr marL="742950" indent="-285750">
              <a:spcBef>
                <a:spcPct val="20000"/>
              </a:spcBef>
              <a:buClr>
                <a:srgbClr val="F0AB00"/>
              </a:buClr>
              <a:buFont typeface="Wingdings" panose="05000000000000000000" pitchFamily="2" charset="2"/>
              <a:buChar char="§"/>
              <a:defRPr sz="2000">
                <a:solidFill>
                  <a:srgbClr val="3E0908"/>
                </a:solidFill>
                <a:latin typeface="Calibri" panose="020F0502020204030204" pitchFamily="34" charset="0"/>
              </a:defRPr>
            </a:lvl2pPr>
            <a:lvl3pPr marL="1143000" indent="-228600">
              <a:spcBef>
                <a:spcPct val="20000"/>
              </a:spcBef>
              <a:buClr>
                <a:srgbClr val="F0AB00"/>
              </a:buClr>
              <a:buChar char="o"/>
              <a:defRPr sz="1600">
                <a:solidFill>
                  <a:srgbClr val="3E0908"/>
                </a:solidFill>
                <a:latin typeface="Calibri" panose="020F0502020204030204" pitchFamily="34" charset="0"/>
              </a:defRPr>
            </a:lvl3pPr>
            <a:lvl4pPr marL="1600200" indent="-228600">
              <a:spcBef>
                <a:spcPct val="20000"/>
              </a:spcBef>
              <a:buClr>
                <a:srgbClr val="F1AB00"/>
              </a:buClr>
              <a:buChar char="•"/>
              <a:defRPr sz="1600">
                <a:solidFill>
                  <a:srgbClr val="004E73"/>
                </a:solidFill>
                <a:latin typeface="Bliss 2 Regular"/>
              </a:defRPr>
            </a:lvl4pPr>
            <a:lvl5pPr marL="2057400" indent="-228600">
              <a:spcBef>
                <a:spcPct val="20000"/>
              </a:spcBef>
              <a:buClr>
                <a:srgbClr val="F1AB00"/>
              </a:buClr>
              <a:buChar char="•"/>
              <a:defRPr sz="1600">
                <a:solidFill>
                  <a:srgbClr val="004E73"/>
                </a:solidFill>
                <a:latin typeface="Bliss 2 Regular"/>
              </a:defRPr>
            </a:lvl5pPr>
            <a:lvl6pPr marL="2514600" indent="-228600" eaLnBrk="0" fontAlgn="base" hangingPunct="0">
              <a:spcBef>
                <a:spcPct val="20000"/>
              </a:spcBef>
              <a:spcAft>
                <a:spcPct val="0"/>
              </a:spcAft>
              <a:buClr>
                <a:srgbClr val="F1AB00"/>
              </a:buClr>
              <a:buChar char="•"/>
              <a:defRPr sz="1600">
                <a:solidFill>
                  <a:srgbClr val="004E73"/>
                </a:solidFill>
                <a:latin typeface="Bliss 2 Regular"/>
              </a:defRPr>
            </a:lvl6pPr>
            <a:lvl7pPr marL="2971800" indent="-228600" eaLnBrk="0" fontAlgn="base" hangingPunct="0">
              <a:spcBef>
                <a:spcPct val="20000"/>
              </a:spcBef>
              <a:spcAft>
                <a:spcPct val="0"/>
              </a:spcAft>
              <a:buClr>
                <a:srgbClr val="F1AB00"/>
              </a:buClr>
              <a:buChar char="•"/>
              <a:defRPr sz="1600">
                <a:solidFill>
                  <a:srgbClr val="004E73"/>
                </a:solidFill>
                <a:latin typeface="Bliss 2 Regular"/>
              </a:defRPr>
            </a:lvl7pPr>
            <a:lvl8pPr marL="3429000" indent="-228600" eaLnBrk="0" fontAlgn="base" hangingPunct="0">
              <a:spcBef>
                <a:spcPct val="20000"/>
              </a:spcBef>
              <a:spcAft>
                <a:spcPct val="0"/>
              </a:spcAft>
              <a:buClr>
                <a:srgbClr val="F1AB00"/>
              </a:buClr>
              <a:buChar char="•"/>
              <a:defRPr sz="1600">
                <a:solidFill>
                  <a:srgbClr val="004E73"/>
                </a:solidFill>
                <a:latin typeface="Bliss 2 Regular"/>
              </a:defRPr>
            </a:lvl8pPr>
            <a:lvl9pPr marL="3886200" indent="-228600" eaLnBrk="0" fontAlgn="base" hangingPunct="0">
              <a:spcBef>
                <a:spcPct val="20000"/>
              </a:spcBef>
              <a:spcAft>
                <a:spcPct val="0"/>
              </a:spcAft>
              <a:buClr>
                <a:srgbClr val="F1AB00"/>
              </a:buClr>
              <a:buChar char="•"/>
              <a:defRPr sz="1600">
                <a:solidFill>
                  <a:srgbClr val="004E73"/>
                </a:solidFill>
                <a:latin typeface="Bliss 2 Regular"/>
              </a:defRPr>
            </a:lvl9pPr>
          </a:lstStyle>
          <a:p>
            <a:pPr marL="0" marR="0" lvl="0" indent="0" algn="l" defTabSz="914400" rtl="0" eaLnBrk="1" fontAlgn="base" latinLnBrk="0" hangingPunct="1">
              <a:lnSpc>
                <a:spcPct val="94000"/>
              </a:lnSpc>
              <a:spcBef>
                <a:spcPct val="0"/>
              </a:spcBef>
              <a:spcAft>
                <a:spcPct val="0"/>
              </a:spcAft>
              <a:buClr>
                <a:srgbClr val="983222"/>
              </a:buClr>
              <a:buSzTx/>
              <a:buFontTx/>
              <a:buNone/>
              <a:tabLst/>
              <a:defRPr/>
            </a:pPr>
            <a:endParaRPr kumimoji="0" lang="en-US" altLang="en-US" sz="1800" b="0" i="0" u="none" strike="noStrike" kern="1200" cap="none" spc="0" normalizeH="0" baseline="0" noProof="0">
              <a:ln>
                <a:noFill/>
              </a:ln>
              <a:solidFill>
                <a:srgbClr val="FFFFFF"/>
              </a:solidFill>
              <a:effectLst/>
              <a:uLnTx/>
              <a:uFillTx/>
              <a:latin typeface="Calibri"/>
              <a:ea typeface="MS Gothic" panose="020B0609070205080204" pitchFamily="49" charset="-128"/>
              <a:cs typeface="Arial" panose="020B0604020202020204" pitchFamily="34" charset="0"/>
            </a:endParaRPr>
          </a:p>
        </p:txBody>
      </p:sp>
      <p:sp>
        <p:nvSpPr>
          <p:cNvPr id="20484" name="Rectangle 3">
            <a:extLst>
              <a:ext uri="{FF2B5EF4-FFF2-40B4-BE49-F238E27FC236}">
                <a16:creationId xmlns:a16="http://schemas.microsoft.com/office/drawing/2014/main" id="{AB0F6DD5-CDBE-48E2-AB63-4C725D137DAE}"/>
              </a:ext>
            </a:extLst>
          </p:cNvPr>
          <p:cNvSpPr>
            <a:spLocks noChangeArrowheads="1"/>
          </p:cNvSpPr>
          <p:nvPr/>
        </p:nvSpPr>
        <p:spPr bwMode="auto">
          <a:xfrm>
            <a:off x="4604534" y="1484313"/>
            <a:ext cx="3060700" cy="2268537"/>
          </a:xfrm>
          <a:prstGeom prst="rect">
            <a:avLst/>
          </a:prstGeom>
          <a:solidFill>
            <a:srgbClr val="ED7703"/>
          </a:solidFill>
          <a:ln>
            <a:noFill/>
          </a:ln>
        </p:spPr>
        <p:txBody>
          <a:bodyPr wrap="none" anchor="ctr"/>
          <a:lstStyle>
            <a:lvl1pPr>
              <a:spcBef>
                <a:spcPct val="20000"/>
              </a:spcBef>
              <a:buClr>
                <a:srgbClr val="F0AB00"/>
              </a:buClr>
              <a:buChar char="•"/>
              <a:defRPr sz="2000">
                <a:solidFill>
                  <a:srgbClr val="3E0908"/>
                </a:solidFill>
                <a:latin typeface="Calibri" panose="020F0502020204030204" pitchFamily="34" charset="0"/>
              </a:defRPr>
            </a:lvl1pPr>
            <a:lvl2pPr marL="742950" indent="-285750">
              <a:spcBef>
                <a:spcPct val="20000"/>
              </a:spcBef>
              <a:buClr>
                <a:srgbClr val="F0AB00"/>
              </a:buClr>
              <a:buFont typeface="Wingdings" panose="05000000000000000000" pitchFamily="2" charset="2"/>
              <a:buChar char="§"/>
              <a:defRPr sz="2000">
                <a:solidFill>
                  <a:srgbClr val="3E0908"/>
                </a:solidFill>
                <a:latin typeface="Calibri" panose="020F0502020204030204" pitchFamily="34" charset="0"/>
              </a:defRPr>
            </a:lvl2pPr>
            <a:lvl3pPr marL="1143000" indent="-228600">
              <a:spcBef>
                <a:spcPct val="20000"/>
              </a:spcBef>
              <a:buClr>
                <a:srgbClr val="F0AB00"/>
              </a:buClr>
              <a:buChar char="o"/>
              <a:defRPr sz="1600">
                <a:solidFill>
                  <a:srgbClr val="3E0908"/>
                </a:solidFill>
                <a:latin typeface="Calibri" panose="020F0502020204030204" pitchFamily="34" charset="0"/>
              </a:defRPr>
            </a:lvl3pPr>
            <a:lvl4pPr marL="1600200" indent="-228600">
              <a:spcBef>
                <a:spcPct val="20000"/>
              </a:spcBef>
              <a:buClr>
                <a:srgbClr val="F1AB00"/>
              </a:buClr>
              <a:buChar char="•"/>
              <a:defRPr sz="1600">
                <a:solidFill>
                  <a:srgbClr val="004E73"/>
                </a:solidFill>
                <a:latin typeface="Bliss 2 Regular"/>
              </a:defRPr>
            </a:lvl4pPr>
            <a:lvl5pPr marL="2057400" indent="-228600">
              <a:spcBef>
                <a:spcPct val="20000"/>
              </a:spcBef>
              <a:buClr>
                <a:srgbClr val="F1AB00"/>
              </a:buClr>
              <a:buChar char="•"/>
              <a:defRPr sz="1600">
                <a:solidFill>
                  <a:srgbClr val="004E73"/>
                </a:solidFill>
                <a:latin typeface="Bliss 2 Regular"/>
              </a:defRPr>
            </a:lvl5pPr>
            <a:lvl6pPr marL="2514600" indent="-228600" eaLnBrk="0" fontAlgn="base" hangingPunct="0">
              <a:spcBef>
                <a:spcPct val="20000"/>
              </a:spcBef>
              <a:spcAft>
                <a:spcPct val="0"/>
              </a:spcAft>
              <a:buClr>
                <a:srgbClr val="F1AB00"/>
              </a:buClr>
              <a:buChar char="•"/>
              <a:defRPr sz="1600">
                <a:solidFill>
                  <a:srgbClr val="004E73"/>
                </a:solidFill>
                <a:latin typeface="Bliss 2 Regular"/>
              </a:defRPr>
            </a:lvl6pPr>
            <a:lvl7pPr marL="2971800" indent="-228600" eaLnBrk="0" fontAlgn="base" hangingPunct="0">
              <a:spcBef>
                <a:spcPct val="20000"/>
              </a:spcBef>
              <a:spcAft>
                <a:spcPct val="0"/>
              </a:spcAft>
              <a:buClr>
                <a:srgbClr val="F1AB00"/>
              </a:buClr>
              <a:buChar char="•"/>
              <a:defRPr sz="1600">
                <a:solidFill>
                  <a:srgbClr val="004E73"/>
                </a:solidFill>
                <a:latin typeface="Bliss 2 Regular"/>
              </a:defRPr>
            </a:lvl7pPr>
            <a:lvl8pPr marL="3429000" indent="-228600" eaLnBrk="0" fontAlgn="base" hangingPunct="0">
              <a:spcBef>
                <a:spcPct val="20000"/>
              </a:spcBef>
              <a:spcAft>
                <a:spcPct val="0"/>
              </a:spcAft>
              <a:buClr>
                <a:srgbClr val="F1AB00"/>
              </a:buClr>
              <a:buChar char="•"/>
              <a:defRPr sz="1600">
                <a:solidFill>
                  <a:srgbClr val="004E73"/>
                </a:solidFill>
                <a:latin typeface="Bliss 2 Regular"/>
              </a:defRPr>
            </a:lvl8pPr>
            <a:lvl9pPr marL="3886200" indent="-228600" eaLnBrk="0" fontAlgn="base" hangingPunct="0">
              <a:spcBef>
                <a:spcPct val="20000"/>
              </a:spcBef>
              <a:spcAft>
                <a:spcPct val="0"/>
              </a:spcAft>
              <a:buClr>
                <a:srgbClr val="F1AB00"/>
              </a:buClr>
              <a:buChar char="•"/>
              <a:defRPr sz="1600">
                <a:solidFill>
                  <a:srgbClr val="004E73"/>
                </a:solidFill>
                <a:latin typeface="Bliss 2 Regular"/>
              </a:defRPr>
            </a:lvl9pPr>
          </a:lstStyle>
          <a:p>
            <a:pPr marL="0" marR="0" lvl="0" indent="0" algn="l" defTabSz="914400" rtl="0" eaLnBrk="1" fontAlgn="base" latinLnBrk="0" hangingPunct="1">
              <a:lnSpc>
                <a:spcPct val="94000"/>
              </a:lnSpc>
              <a:spcBef>
                <a:spcPct val="0"/>
              </a:spcBef>
              <a:spcAft>
                <a:spcPct val="0"/>
              </a:spcAft>
              <a:buClr>
                <a:srgbClr val="983222"/>
              </a:buClr>
              <a:buSzTx/>
              <a:buFontTx/>
              <a:buNone/>
              <a:tabLst/>
              <a:defRPr/>
            </a:pPr>
            <a:endParaRPr kumimoji="0" lang="en-US" altLang="en-US" sz="1800" b="0" i="0" u="none" strike="noStrike" kern="1200" cap="none" spc="0" normalizeH="0" baseline="0" noProof="0">
              <a:ln>
                <a:noFill/>
              </a:ln>
              <a:solidFill>
                <a:srgbClr val="FFFFFF"/>
              </a:solidFill>
              <a:effectLst/>
              <a:uLnTx/>
              <a:uFillTx/>
              <a:latin typeface="Calibri"/>
              <a:ea typeface="MS Gothic" panose="020B0609070205080204" pitchFamily="49" charset="-128"/>
              <a:cs typeface="Arial" panose="020B0604020202020204" pitchFamily="34" charset="0"/>
            </a:endParaRPr>
          </a:p>
        </p:txBody>
      </p:sp>
      <p:sp>
        <p:nvSpPr>
          <p:cNvPr id="20485" name="Rectangle 4">
            <a:extLst>
              <a:ext uri="{FF2B5EF4-FFF2-40B4-BE49-F238E27FC236}">
                <a16:creationId xmlns:a16="http://schemas.microsoft.com/office/drawing/2014/main" id="{4B5C1EB8-F585-44CF-9373-494AEE4066E9}"/>
              </a:ext>
            </a:extLst>
          </p:cNvPr>
          <p:cNvSpPr>
            <a:spLocks noChangeArrowheads="1"/>
          </p:cNvSpPr>
          <p:nvPr/>
        </p:nvSpPr>
        <p:spPr bwMode="auto">
          <a:xfrm>
            <a:off x="1435884" y="3897313"/>
            <a:ext cx="3060700" cy="2268537"/>
          </a:xfrm>
          <a:prstGeom prst="rect">
            <a:avLst/>
          </a:prstGeom>
          <a:solidFill>
            <a:srgbClr val="A7A8AA"/>
          </a:solidFill>
          <a:ln>
            <a:noFill/>
          </a:ln>
        </p:spPr>
        <p:txBody>
          <a:bodyPr wrap="none" anchor="ctr"/>
          <a:lstStyle>
            <a:lvl1pPr>
              <a:spcBef>
                <a:spcPct val="20000"/>
              </a:spcBef>
              <a:buClr>
                <a:srgbClr val="F0AB00"/>
              </a:buClr>
              <a:buChar char="•"/>
              <a:defRPr sz="2000">
                <a:solidFill>
                  <a:srgbClr val="3E0908"/>
                </a:solidFill>
                <a:latin typeface="Calibri" panose="020F0502020204030204" pitchFamily="34" charset="0"/>
              </a:defRPr>
            </a:lvl1pPr>
            <a:lvl2pPr marL="742950" indent="-285750">
              <a:spcBef>
                <a:spcPct val="20000"/>
              </a:spcBef>
              <a:buClr>
                <a:srgbClr val="F0AB00"/>
              </a:buClr>
              <a:buFont typeface="Wingdings" panose="05000000000000000000" pitchFamily="2" charset="2"/>
              <a:buChar char="§"/>
              <a:defRPr sz="2000">
                <a:solidFill>
                  <a:srgbClr val="3E0908"/>
                </a:solidFill>
                <a:latin typeface="Calibri" panose="020F0502020204030204" pitchFamily="34" charset="0"/>
              </a:defRPr>
            </a:lvl2pPr>
            <a:lvl3pPr marL="1143000" indent="-228600">
              <a:spcBef>
                <a:spcPct val="20000"/>
              </a:spcBef>
              <a:buClr>
                <a:srgbClr val="F0AB00"/>
              </a:buClr>
              <a:buChar char="o"/>
              <a:defRPr sz="1600">
                <a:solidFill>
                  <a:srgbClr val="3E0908"/>
                </a:solidFill>
                <a:latin typeface="Calibri" panose="020F0502020204030204" pitchFamily="34" charset="0"/>
              </a:defRPr>
            </a:lvl3pPr>
            <a:lvl4pPr marL="1600200" indent="-228600">
              <a:spcBef>
                <a:spcPct val="20000"/>
              </a:spcBef>
              <a:buClr>
                <a:srgbClr val="F1AB00"/>
              </a:buClr>
              <a:buChar char="•"/>
              <a:defRPr sz="1600">
                <a:solidFill>
                  <a:srgbClr val="004E73"/>
                </a:solidFill>
                <a:latin typeface="Bliss 2 Regular"/>
              </a:defRPr>
            </a:lvl4pPr>
            <a:lvl5pPr marL="2057400" indent="-228600">
              <a:spcBef>
                <a:spcPct val="20000"/>
              </a:spcBef>
              <a:buClr>
                <a:srgbClr val="F1AB00"/>
              </a:buClr>
              <a:buChar char="•"/>
              <a:defRPr sz="1600">
                <a:solidFill>
                  <a:srgbClr val="004E73"/>
                </a:solidFill>
                <a:latin typeface="Bliss 2 Regular"/>
              </a:defRPr>
            </a:lvl5pPr>
            <a:lvl6pPr marL="2514600" indent="-228600" eaLnBrk="0" fontAlgn="base" hangingPunct="0">
              <a:spcBef>
                <a:spcPct val="20000"/>
              </a:spcBef>
              <a:spcAft>
                <a:spcPct val="0"/>
              </a:spcAft>
              <a:buClr>
                <a:srgbClr val="F1AB00"/>
              </a:buClr>
              <a:buChar char="•"/>
              <a:defRPr sz="1600">
                <a:solidFill>
                  <a:srgbClr val="004E73"/>
                </a:solidFill>
                <a:latin typeface="Bliss 2 Regular"/>
              </a:defRPr>
            </a:lvl6pPr>
            <a:lvl7pPr marL="2971800" indent="-228600" eaLnBrk="0" fontAlgn="base" hangingPunct="0">
              <a:spcBef>
                <a:spcPct val="20000"/>
              </a:spcBef>
              <a:spcAft>
                <a:spcPct val="0"/>
              </a:spcAft>
              <a:buClr>
                <a:srgbClr val="F1AB00"/>
              </a:buClr>
              <a:buChar char="•"/>
              <a:defRPr sz="1600">
                <a:solidFill>
                  <a:srgbClr val="004E73"/>
                </a:solidFill>
                <a:latin typeface="Bliss 2 Regular"/>
              </a:defRPr>
            </a:lvl7pPr>
            <a:lvl8pPr marL="3429000" indent="-228600" eaLnBrk="0" fontAlgn="base" hangingPunct="0">
              <a:spcBef>
                <a:spcPct val="20000"/>
              </a:spcBef>
              <a:spcAft>
                <a:spcPct val="0"/>
              </a:spcAft>
              <a:buClr>
                <a:srgbClr val="F1AB00"/>
              </a:buClr>
              <a:buChar char="•"/>
              <a:defRPr sz="1600">
                <a:solidFill>
                  <a:srgbClr val="004E73"/>
                </a:solidFill>
                <a:latin typeface="Bliss 2 Regular"/>
              </a:defRPr>
            </a:lvl8pPr>
            <a:lvl9pPr marL="3886200" indent="-228600" eaLnBrk="0" fontAlgn="base" hangingPunct="0">
              <a:spcBef>
                <a:spcPct val="20000"/>
              </a:spcBef>
              <a:spcAft>
                <a:spcPct val="0"/>
              </a:spcAft>
              <a:buClr>
                <a:srgbClr val="F1AB00"/>
              </a:buClr>
              <a:buChar char="•"/>
              <a:defRPr sz="1600">
                <a:solidFill>
                  <a:srgbClr val="004E73"/>
                </a:solidFill>
                <a:latin typeface="Bliss 2 Regular"/>
              </a:defRPr>
            </a:lvl9pPr>
          </a:lstStyle>
          <a:p>
            <a:pPr marL="0" marR="0" lvl="0" indent="0" algn="l" defTabSz="914400" rtl="0" eaLnBrk="1" fontAlgn="base" latinLnBrk="0" hangingPunct="1">
              <a:lnSpc>
                <a:spcPct val="94000"/>
              </a:lnSpc>
              <a:spcBef>
                <a:spcPct val="0"/>
              </a:spcBef>
              <a:spcAft>
                <a:spcPct val="0"/>
              </a:spcAft>
              <a:buClr>
                <a:srgbClr val="983222"/>
              </a:buClr>
              <a:buSzTx/>
              <a:buFontTx/>
              <a:buNone/>
              <a:tabLst/>
              <a:defRPr/>
            </a:pPr>
            <a:endParaRPr kumimoji="0" lang="en-US" altLang="en-US" sz="1800" b="0" i="0" u="none" strike="noStrike" kern="1200" cap="none" spc="0" normalizeH="0" baseline="0" noProof="0">
              <a:ln>
                <a:noFill/>
              </a:ln>
              <a:solidFill>
                <a:srgbClr val="FFFFFF"/>
              </a:solidFill>
              <a:effectLst/>
              <a:uLnTx/>
              <a:uFillTx/>
              <a:latin typeface="Calibri"/>
              <a:ea typeface="MS Gothic" panose="020B0609070205080204" pitchFamily="49" charset="-128"/>
              <a:cs typeface="Arial" panose="020B0604020202020204" pitchFamily="34" charset="0"/>
            </a:endParaRPr>
          </a:p>
        </p:txBody>
      </p:sp>
      <p:sp>
        <p:nvSpPr>
          <p:cNvPr id="20486" name="Rectangle 5">
            <a:extLst>
              <a:ext uri="{FF2B5EF4-FFF2-40B4-BE49-F238E27FC236}">
                <a16:creationId xmlns:a16="http://schemas.microsoft.com/office/drawing/2014/main" id="{0DA29019-56FA-4BFC-BAC3-1ED089FB6249}"/>
              </a:ext>
            </a:extLst>
          </p:cNvPr>
          <p:cNvSpPr>
            <a:spLocks noChangeArrowheads="1"/>
          </p:cNvSpPr>
          <p:nvPr/>
        </p:nvSpPr>
        <p:spPr bwMode="auto">
          <a:xfrm>
            <a:off x="4604534" y="3897313"/>
            <a:ext cx="3060700" cy="2268537"/>
          </a:xfrm>
          <a:prstGeom prst="rect">
            <a:avLst/>
          </a:prstGeom>
          <a:solidFill>
            <a:srgbClr val="3E0908"/>
          </a:solidFill>
          <a:ln>
            <a:noFill/>
          </a:ln>
        </p:spPr>
        <p:txBody>
          <a:bodyPr wrap="none" anchor="ctr"/>
          <a:lstStyle>
            <a:lvl1pPr>
              <a:spcBef>
                <a:spcPct val="20000"/>
              </a:spcBef>
              <a:buClr>
                <a:srgbClr val="F0AB00"/>
              </a:buClr>
              <a:buChar char="•"/>
              <a:defRPr sz="2000">
                <a:solidFill>
                  <a:srgbClr val="3E0908"/>
                </a:solidFill>
                <a:latin typeface="Calibri" panose="020F0502020204030204" pitchFamily="34" charset="0"/>
              </a:defRPr>
            </a:lvl1pPr>
            <a:lvl2pPr marL="742950" indent="-285750">
              <a:spcBef>
                <a:spcPct val="20000"/>
              </a:spcBef>
              <a:buClr>
                <a:srgbClr val="F0AB00"/>
              </a:buClr>
              <a:buFont typeface="Wingdings" panose="05000000000000000000" pitchFamily="2" charset="2"/>
              <a:buChar char="§"/>
              <a:defRPr sz="2000">
                <a:solidFill>
                  <a:srgbClr val="3E0908"/>
                </a:solidFill>
                <a:latin typeface="Calibri" panose="020F0502020204030204" pitchFamily="34" charset="0"/>
              </a:defRPr>
            </a:lvl2pPr>
            <a:lvl3pPr marL="1143000" indent="-228600">
              <a:spcBef>
                <a:spcPct val="20000"/>
              </a:spcBef>
              <a:buClr>
                <a:srgbClr val="F0AB00"/>
              </a:buClr>
              <a:buChar char="o"/>
              <a:defRPr sz="1600">
                <a:solidFill>
                  <a:srgbClr val="3E0908"/>
                </a:solidFill>
                <a:latin typeface="Calibri" panose="020F0502020204030204" pitchFamily="34" charset="0"/>
              </a:defRPr>
            </a:lvl3pPr>
            <a:lvl4pPr marL="1600200" indent="-228600">
              <a:spcBef>
                <a:spcPct val="20000"/>
              </a:spcBef>
              <a:buClr>
                <a:srgbClr val="F1AB00"/>
              </a:buClr>
              <a:buChar char="•"/>
              <a:defRPr sz="1600">
                <a:solidFill>
                  <a:srgbClr val="004E73"/>
                </a:solidFill>
                <a:latin typeface="Bliss 2 Regular"/>
              </a:defRPr>
            </a:lvl4pPr>
            <a:lvl5pPr marL="2057400" indent="-228600">
              <a:spcBef>
                <a:spcPct val="20000"/>
              </a:spcBef>
              <a:buClr>
                <a:srgbClr val="F1AB00"/>
              </a:buClr>
              <a:buChar char="•"/>
              <a:defRPr sz="1600">
                <a:solidFill>
                  <a:srgbClr val="004E73"/>
                </a:solidFill>
                <a:latin typeface="Bliss 2 Regular"/>
              </a:defRPr>
            </a:lvl5pPr>
            <a:lvl6pPr marL="2514600" indent="-228600" eaLnBrk="0" fontAlgn="base" hangingPunct="0">
              <a:spcBef>
                <a:spcPct val="20000"/>
              </a:spcBef>
              <a:spcAft>
                <a:spcPct val="0"/>
              </a:spcAft>
              <a:buClr>
                <a:srgbClr val="F1AB00"/>
              </a:buClr>
              <a:buChar char="•"/>
              <a:defRPr sz="1600">
                <a:solidFill>
                  <a:srgbClr val="004E73"/>
                </a:solidFill>
                <a:latin typeface="Bliss 2 Regular"/>
              </a:defRPr>
            </a:lvl6pPr>
            <a:lvl7pPr marL="2971800" indent="-228600" eaLnBrk="0" fontAlgn="base" hangingPunct="0">
              <a:spcBef>
                <a:spcPct val="20000"/>
              </a:spcBef>
              <a:spcAft>
                <a:spcPct val="0"/>
              </a:spcAft>
              <a:buClr>
                <a:srgbClr val="F1AB00"/>
              </a:buClr>
              <a:buChar char="•"/>
              <a:defRPr sz="1600">
                <a:solidFill>
                  <a:srgbClr val="004E73"/>
                </a:solidFill>
                <a:latin typeface="Bliss 2 Regular"/>
              </a:defRPr>
            </a:lvl7pPr>
            <a:lvl8pPr marL="3429000" indent="-228600" eaLnBrk="0" fontAlgn="base" hangingPunct="0">
              <a:spcBef>
                <a:spcPct val="20000"/>
              </a:spcBef>
              <a:spcAft>
                <a:spcPct val="0"/>
              </a:spcAft>
              <a:buClr>
                <a:srgbClr val="F1AB00"/>
              </a:buClr>
              <a:buChar char="•"/>
              <a:defRPr sz="1600">
                <a:solidFill>
                  <a:srgbClr val="004E73"/>
                </a:solidFill>
                <a:latin typeface="Bliss 2 Regular"/>
              </a:defRPr>
            </a:lvl8pPr>
            <a:lvl9pPr marL="3886200" indent="-228600" eaLnBrk="0" fontAlgn="base" hangingPunct="0">
              <a:spcBef>
                <a:spcPct val="20000"/>
              </a:spcBef>
              <a:spcAft>
                <a:spcPct val="0"/>
              </a:spcAft>
              <a:buClr>
                <a:srgbClr val="F1AB00"/>
              </a:buClr>
              <a:buChar char="•"/>
              <a:defRPr sz="1600">
                <a:solidFill>
                  <a:srgbClr val="004E73"/>
                </a:solidFill>
                <a:latin typeface="Bliss 2 Regular"/>
              </a:defRPr>
            </a:lvl9pPr>
          </a:lstStyle>
          <a:p>
            <a:pPr marL="0" marR="0" lvl="0" indent="0" algn="l" defTabSz="914400" rtl="0" eaLnBrk="1" fontAlgn="base" latinLnBrk="0" hangingPunct="1">
              <a:lnSpc>
                <a:spcPct val="94000"/>
              </a:lnSpc>
              <a:spcBef>
                <a:spcPct val="0"/>
              </a:spcBef>
              <a:spcAft>
                <a:spcPct val="0"/>
              </a:spcAft>
              <a:buClr>
                <a:srgbClr val="983222"/>
              </a:buClr>
              <a:buSzTx/>
              <a:buFontTx/>
              <a:buNone/>
              <a:tabLst/>
              <a:defRPr/>
            </a:pPr>
            <a:endParaRPr kumimoji="0" lang="en-US" altLang="en-US" sz="1800" b="0" i="0" u="none" strike="noStrike" kern="1200" cap="none" spc="0" normalizeH="0" baseline="0" noProof="0">
              <a:ln>
                <a:noFill/>
              </a:ln>
              <a:solidFill>
                <a:srgbClr val="FFFFFF"/>
              </a:solidFill>
              <a:effectLst/>
              <a:uLnTx/>
              <a:uFillTx/>
              <a:latin typeface="Calibri"/>
              <a:ea typeface="MS Gothic" panose="020B0609070205080204" pitchFamily="49" charset="-128"/>
              <a:cs typeface="Arial" panose="020B0604020202020204" pitchFamily="34" charset="0"/>
            </a:endParaRPr>
          </a:p>
        </p:txBody>
      </p:sp>
      <p:sp>
        <p:nvSpPr>
          <p:cNvPr id="20487" name="Text Box 6">
            <a:extLst>
              <a:ext uri="{FF2B5EF4-FFF2-40B4-BE49-F238E27FC236}">
                <a16:creationId xmlns:a16="http://schemas.microsoft.com/office/drawing/2014/main" id="{AAE7EE5B-8987-49CA-B928-A5E48DCCCF17}"/>
              </a:ext>
            </a:extLst>
          </p:cNvPr>
          <p:cNvSpPr txBox="1">
            <a:spLocks noChangeArrowheads="1"/>
          </p:cNvSpPr>
          <p:nvPr/>
        </p:nvSpPr>
        <p:spPr bwMode="auto">
          <a:xfrm>
            <a:off x="1042988" y="333375"/>
            <a:ext cx="8307387"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ct val="20000"/>
              </a:spcBef>
              <a:buClr>
                <a:srgbClr val="F0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3E0908"/>
                </a:solidFill>
                <a:latin typeface="Calibri" panose="020F0502020204030204" pitchFamily="34" charset="0"/>
              </a:defRPr>
            </a:lvl1pPr>
            <a:lvl2pPr marL="742950" indent="-285750">
              <a:spcBef>
                <a:spcPct val="20000"/>
              </a:spcBef>
              <a:buClr>
                <a:srgbClr val="F0AB00"/>
              </a:buClr>
              <a:buFont typeface="Wingdings" panose="05000000000000000000"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3E0908"/>
                </a:solidFill>
                <a:latin typeface="Calibri" panose="020F0502020204030204" pitchFamily="34" charset="0"/>
              </a:defRPr>
            </a:lvl2pPr>
            <a:lvl3pPr marL="1143000" indent="-228600">
              <a:spcBef>
                <a:spcPct val="20000"/>
              </a:spcBef>
              <a:buClr>
                <a:srgbClr val="F0AB00"/>
              </a:buClr>
              <a:buChar char="o"/>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3E0908"/>
                </a:solidFill>
                <a:latin typeface="Calibri" panose="020F0502020204030204" pitchFamily="34" charset="0"/>
              </a:defRPr>
            </a:lvl3pPr>
            <a:lvl4pPr marL="1600200" indent="-228600">
              <a:spcBef>
                <a:spcPct val="20000"/>
              </a:spcBef>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4pPr>
            <a:lvl5pPr marL="2057400" indent="-228600">
              <a:spcBef>
                <a:spcPct val="20000"/>
              </a:spcBef>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5pPr>
            <a:lvl6pPr marL="25146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6pPr>
            <a:lvl7pPr marL="29718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7pPr>
            <a:lvl8pPr marL="34290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8pPr>
            <a:lvl9pPr marL="38862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9pPr>
          </a:lstStyle>
          <a:p>
            <a:pPr marL="0" marR="0" lvl="0" indent="0" algn="l" defTabSz="914400" rtl="0" eaLnBrk="1" fontAlgn="base" latinLnBrk="0" hangingPunct="1">
              <a:lnSpc>
                <a:spcPct val="100000"/>
              </a:lnSpc>
              <a:spcBef>
                <a:spcPct val="0"/>
              </a:spcBef>
              <a:spcAft>
                <a:spcPct val="0"/>
              </a:spcAft>
              <a:buClr>
                <a:srgbClr val="FFFFFF"/>
              </a:buClr>
              <a:buSzTx/>
              <a:buFont typeface="Calibri" panose="020F0502020204030204" pitchFamily="34"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en-US" sz="4000" b="0" i="0" u="none" strike="noStrike" kern="1200" cap="none" spc="0" normalizeH="0" baseline="0" noProof="0" dirty="0">
                <a:ln>
                  <a:noFill/>
                </a:ln>
                <a:solidFill>
                  <a:srgbClr val="3E0908"/>
                </a:solidFill>
                <a:effectLst/>
                <a:uLnTx/>
                <a:uFillTx/>
                <a:latin typeface="Calibri"/>
                <a:ea typeface="MS Gothic" panose="020B0609070205080204" pitchFamily="49" charset="-128"/>
                <a:cs typeface="Arial" panose="020B0604020202020204" pitchFamily="34" charset="0"/>
              </a:rPr>
              <a:t>Breaking the shell: types of challenges</a:t>
            </a:r>
          </a:p>
        </p:txBody>
      </p:sp>
      <p:sp>
        <p:nvSpPr>
          <p:cNvPr id="20488" name="Text Box 7">
            <a:extLst>
              <a:ext uri="{FF2B5EF4-FFF2-40B4-BE49-F238E27FC236}">
                <a16:creationId xmlns:a16="http://schemas.microsoft.com/office/drawing/2014/main" id="{9C076C68-F1E7-4760-A124-4A15EAA3AAB4}"/>
              </a:ext>
            </a:extLst>
          </p:cNvPr>
          <p:cNvSpPr txBox="1">
            <a:spLocks noChangeArrowheads="1"/>
          </p:cNvSpPr>
          <p:nvPr/>
        </p:nvSpPr>
        <p:spPr bwMode="auto">
          <a:xfrm>
            <a:off x="1508909" y="1566863"/>
            <a:ext cx="2339975" cy="166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3354" tIns="0" rIns="0" bIns="0">
            <a:spAutoFit/>
          </a:bodyPr>
          <a:lstStyle>
            <a:lvl1pPr>
              <a:spcBef>
                <a:spcPct val="20000"/>
              </a:spcBef>
              <a:buClr>
                <a:srgbClr val="F0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3E0908"/>
                </a:solidFill>
                <a:latin typeface="Calibri" panose="020F0502020204030204" pitchFamily="34" charset="0"/>
              </a:defRPr>
            </a:lvl1pPr>
            <a:lvl2pPr marL="742950" indent="-285750">
              <a:spcBef>
                <a:spcPct val="20000"/>
              </a:spcBef>
              <a:buClr>
                <a:srgbClr val="F0AB00"/>
              </a:buClr>
              <a:buFont typeface="Wingdings" panose="05000000000000000000"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3E0908"/>
                </a:solidFill>
                <a:latin typeface="Calibri" panose="020F0502020204030204" pitchFamily="34" charset="0"/>
              </a:defRPr>
            </a:lvl2pPr>
            <a:lvl3pPr marL="1143000" indent="-228600">
              <a:spcBef>
                <a:spcPct val="20000"/>
              </a:spcBef>
              <a:buClr>
                <a:srgbClr val="F0AB00"/>
              </a:buClr>
              <a:buChar char="o"/>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3E0908"/>
                </a:solidFill>
                <a:latin typeface="Calibri" panose="020F0502020204030204" pitchFamily="34" charset="0"/>
              </a:defRPr>
            </a:lvl3pPr>
            <a:lvl4pPr marL="1600200" indent="-228600">
              <a:spcBef>
                <a:spcPct val="20000"/>
              </a:spcBef>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4pPr>
            <a:lvl5pPr marL="2057400" indent="-228600">
              <a:spcBef>
                <a:spcPct val="20000"/>
              </a:spcBef>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5pPr>
            <a:lvl6pPr marL="25146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6pPr>
            <a:lvl7pPr marL="29718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7pPr>
            <a:lvl8pPr marL="34290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8pPr>
            <a:lvl9pPr marL="38862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9pPr>
          </a:lstStyle>
          <a:p>
            <a:pPr marL="0" marR="0" lvl="0" indent="0" algn="l" defTabSz="914400" rtl="0" eaLnBrk="1" fontAlgn="base" latinLnBrk="0" hangingPunct="1">
              <a:lnSpc>
                <a:spcPct val="100000"/>
              </a:lnSpc>
              <a:spcBef>
                <a:spcPct val="0"/>
              </a:spcBef>
              <a:spcAft>
                <a:spcPct val="0"/>
              </a:spcAft>
              <a:buClr>
                <a:srgbClr val="FFFFFF"/>
              </a:buClr>
              <a:buSzPct val="9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en-US" sz="2800" b="0" i="0" u="none" strike="noStrike" kern="1200" cap="none" spc="0" normalizeH="0" baseline="0" noProof="0" dirty="0">
                <a:ln>
                  <a:noFill/>
                </a:ln>
                <a:solidFill>
                  <a:srgbClr val="FFFFFF"/>
                </a:solidFill>
                <a:effectLst/>
                <a:uLnTx/>
                <a:uFillTx/>
                <a:latin typeface="Calibri"/>
                <a:ea typeface="MS Gothic" panose="020B0609070205080204" pitchFamily="49" charset="-128"/>
                <a:cs typeface="Arial" panose="020B0604020202020204" pitchFamily="34" charset="0"/>
              </a:rPr>
              <a:t>Brick walls</a:t>
            </a:r>
          </a:p>
          <a:p>
            <a:pPr marL="0" marR="0" lvl="0" indent="0" algn="l" defTabSz="914400" rtl="0" eaLnBrk="1" fontAlgn="base" latinLnBrk="0" hangingPunct="1">
              <a:lnSpc>
                <a:spcPct val="100000"/>
              </a:lnSpc>
              <a:spcBef>
                <a:spcPct val="0"/>
              </a:spcBef>
              <a:spcAft>
                <a:spcPct val="0"/>
              </a:spcAft>
              <a:buClr>
                <a:srgbClr val="FFFFFF"/>
              </a:buClr>
              <a:buSzPct val="9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en-US" sz="1600" b="0" i="0" u="none" strike="noStrike" kern="1200" cap="none" spc="0" normalizeH="0" baseline="0" noProof="0" dirty="0">
                <a:ln>
                  <a:noFill/>
                </a:ln>
                <a:solidFill>
                  <a:srgbClr val="FFFFFF"/>
                </a:solidFill>
                <a:effectLst/>
                <a:uLnTx/>
                <a:uFillTx/>
                <a:latin typeface="Calibri"/>
                <a:ea typeface="MS Gothic" panose="020B0609070205080204" pitchFamily="49" charset="-128"/>
                <a:cs typeface="Arial" panose="020B0604020202020204" pitchFamily="34" charset="0"/>
              </a:rPr>
              <a:t>External and unalterable challenges which affect performance and are </a:t>
            </a:r>
            <a:br>
              <a:rPr kumimoji="0" lang="en-GB" altLang="en-US" sz="1600" b="0" i="0" u="none" strike="noStrike" kern="1200" cap="none" spc="0" normalizeH="0" baseline="0" noProof="0" dirty="0">
                <a:ln>
                  <a:noFill/>
                </a:ln>
                <a:solidFill>
                  <a:srgbClr val="FFFFFF"/>
                </a:solidFill>
                <a:effectLst/>
                <a:uLnTx/>
                <a:uFillTx/>
                <a:latin typeface="Calibri"/>
                <a:ea typeface="MS Gothic" panose="020B0609070205080204" pitchFamily="49" charset="-128"/>
                <a:cs typeface="Arial" panose="020B0604020202020204" pitchFamily="34" charset="0"/>
              </a:rPr>
            </a:br>
            <a:r>
              <a:rPr kumimoji="0" lang="en-GB" altLang="en-US" sz="1600" b="0" i="0" u="none" strike="noStrike" kern="1200" cap="none" spc="0" normalizeH="0" baseline="0" noProof="0" dirty="0">
                <a:ln>
                  <a:noFill/>
                </a:ln>
                <a:solidFill>
                  <a:srgbClr val="FFFFFF"/>
                </a:solidFill>
                <a:effectLst/>
                <a:uLnTx/>
                <a:uFillTx/>
                <a:latin typeface="Calibri"/>
                <a:ea typeface="MS Gothic" panose="020B0609070205080204" pitchFamily="49" charset="-128"/>
                <a:cs typeface="Arial" panose="020B0604020202020204" pitchFamily="34" charset="0"/>
              </a:rPr>
              <a:t>not likely to change. </a:t>
            </a:r>
          </a:p>
          <a:p>
            <a:pPr marL="0" marR="0" lvl="0" indent="0" algn="l" defTabSz="914400" rtl="0" eaLnBrk="1" fontAlgn="base" latinLnBrk="0" hangingPunct="1">
              <a:lnSpc>
                <a:spcPct val="100000"/>
              </a:lnSpc>
              <a:spcBef>
                <a:spcPct val="0"/>
              </a:spcBef>
              <a:spcAft>
                <a:spcPct val="0"/>
              </a:spcAft>
              <a:buClr>
                <a:srgbClr val="FFFFFF"/>
              </a:buClr>
              <a:buSzPct val="9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en-US" sz="1600" b="1" i="0" u="none" strike="noStrike" kern="1200" cap="none" spc="0" normalizeH="0" baseline="0" noProof="0" dirty="0">
                <a:ln>
                  <a:noFill/>
                </a:ln>
                <a:solidFill>
                  <a:srgbClr val="FFFFFF"/>
                </a:solidFill>
                <a:effectLst/>
                <a:uLnTx/>
                <a:uFillTx/>
                <a:latin typeface="Calibri"/>
                <a:ea typeface="MS Gothic" panose="020B0609070205080204" pitchFamily="49" charset="-128"/>
                <a:cs typeface="Arial" panose="020B0604020202020204" pitchFamily="34" charset="0"/>
              </a:rPr>
              <a:t>Can’t be changed</a:t>
            </a:r>
          </a:p>
        </p:txBody>
      </p:sp>
      <p:sp>
        <p:nvSpPr>
          <p:cNvPr id="20489" name="Text Box 8">
            <a:extLst>
              <a:ext uri="{FF2B5EF4-FFF2-40B4-BE49-F238E27FC236}">
                <a16:creationId xmlns:a16="http://schemas.microsoft.com/office/drawing/2014/main" id="{CF67617F-A712-4C89-8EBB-C2FD3A40578D}"/>
              </a:ext>
            </a:extLst>
          </p:cNvPr>
          <p:cNvSpPr txBox="1">
            <a:spLocks noChangeArrowheads="1"/>
          </p:cNvSpPr>
          <p:nvPr/>
        </p:nvSpPr>
        <p:spPr bwMode="auto">
          <a:xfrm>
            <a:off x="4661684" y="1539875"/>
            <a:ext cx="2859088" cy="215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3354" tIns="0" rIns="0" bIns="0">
            <a:spAutoFit/>
          </a:bodyPr>
          <a:lstStyle>
            <a:lvl1pPr>
              <a:spcBef>
                <a:spcPct val="20000"/>
              </a:spcBef>
              <a:buClr>
                <a:srgbClr val="F0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3E0908"/>
                </a:solidFill>
                <a:latin typeface="Calibri" panose="020F0502020204030204" pitchFamily="34" charset="0"/>
              </a:defRPr>
            </a:lvl1pPr>
            <a:lvl2pPr marL="742950" indent="-285750">
              <a:spcBef>
                <a:spcPct val="20000"/>
              </a:spcBef>
              <a:buClr>
                <a:srgbClr val="F0AB00"/>
              </a:buClr>
              <a:buFont typeface="Wingdings" panose="05000000000000000000"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3E0908"/>
                </a:solidFill>
                <a:latin typeface="Calibri" panose="020F0502020204030204" pitchFamily="34" charset="0"/>
              </a:defRPr>
            </a:lvl2pPr>
            <a:lvl3pPr marL="1143000" indent="-228600">
              <a:spcBef>
                <a:spcPct val="20000"/>
              </a:spcBef>
              <a:buClr>
                <a:srgbClr val="F0AB00"/>
              </a:buClr>
              <a:buChar char="o"/>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3E0908"/>
                </a:solidFill>
                <a:latin typeface="Calibri" panose="020F0502020204030204" pitchFamily="34" charset="0"/>
              </a:defRPr>
            </a:lvl3pPr>
            <a:lvl4pPr marL="1600200" indent="-228600">
              <a:spcBef>
                <a:spcPct val="20000"/>
              </a:spcBef>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4pPr>
            <a:lvl5pPr marL="2057400" indent="-228600">
              <a:spcBef>
                <a:spcPct val="20000"/>
              </a:spcBef>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5pPr>
            <a:lvl6pPr marL="25146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6pPr>
            <a:lvl7pPr marL="29718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7pPr>
            <a:lvl8pPr marL="34290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8pPr>
            <a:lvl9pPr marL="38862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9pPr>
          </a:lstStyle>
          <a:p>
            <a:pPr marL="0" marR="0" lvl="0" indent="0" algn="l" defTabSz="914400" rtl="0" eaLnBrk="1" fontAlgn="base" latinLnBrk="0" hangingPunct="1">
              <a:lnSpc>
                <a:spcPct val="100000"/>
              </a:lnSpc>
              <a:spcBef>
                <a:spcPct val="0"/>
              </a:spcBef>
              <a:spcAft>
                <a:spcPct val="0"/>
              </a:spcAft>
              <a:buClr>
                <a:srgbClr val="FFFFFF"/>
              </a:buClr>
              <a:buSzPct val="9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en-US" sz="2800" b="0" i="0" u="none" strike="noStrike" kern="1200" cap="none" spc="0" normalizeH="0" baseline="0" noProof="0" dirty="0">
                <a:ln>
                  <a:noFill/>
                </a:ln>
                <a:solidFill>
                  <a:srgbClr val="3E0908"/>
                </a:solidFill>
                <a:effectLst/>
                <a:uLnTx/>
                <a:uFillTx/>
                <a:latin typeface="Calibri"/>
                <a:ea typeface="MS Gothic" panose="020B0609070205080204" pitchFamily="49" charset="-128"/>
                <a:cs typeface="Arial" panose="020B0604020202020204" pitchFamily="34" charset="0"/>
              </a:rPr>
              <a:t>Partitions</a:t>
            </a:r>
            <a:endParaRPr kumimoji="0" lang="en-GB" altLang="en-US" sz="2400" b="0" i="0" u="none" strike="noStrike" kern="1200" cap="none" spc="0" normalizeH="0" baseline="0" noProof="0" dirty="0">
              <a:ln>
                <a:noFill/>
              </a:ln>
              <a:solidFill>
                <a:srgbClr val="3E0908"/>
              </a:solidFill>
              <a:effectLst/>
              <a:uLnTx/>
              <a:uFillTx/>
              <a:latin typeface="Calibri"/>
              <a:ea typeface="MS Gothic" panose="020B0609070205080204" pitchFamily="49" charset="-128"/>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
                <a:srgbClr val="FFFFFF"/>
              </a:buClr>
              <a:buSzPct val="9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en-US" sz="1600" b="0" i="0" u="none" strike="noStrike" kern="1200" cap="none" spc="0" normalizeH="0" baseline="0" noProof="0" dirty="0">
                <a:ln>
                  <a:noFill/>
                </a:ln>
                <a:solidFill>
                  <a:srgbClr val="3E0908"/>
                </a:solidFill>
                <a:effectLst/>
                <a:uLnTx/>
                <a:uFillTx/>
                <a:latin typeface="Calibri"/>
                <a:ea typeface="MS Gothic" panose="020B0609070205080204" pitchFamily="49" charset="-128"/>
                <a:cs typeface="Arial" panose="020B0604020202020204" pitchFamily="34" charset="0"/>
              </a:rPr>
              <a:t>Challenges that </a:t>
            </a:r>
            <a:r>
              <a:rPr kumimoji="0" lang="en-GB" altLang="en-US" sz="1600" b="1" i="0" u="none" strike="noStrike" kern="1200" cap="none" spc="0" normalizeH="0" baseline="0" noProof="0" dirty="0">
                <a:ln>
                  <a:noFill/>
                </a:ln>
                <a:solidFill>
                  <a:srgbClr val="3E0908"/>
                </a:solidFill>
                <a:effectLst/>
                <a:uLnTx/>
                <a:uFillTx/>
                <a:latin typeface="Calibri"/>
                <a:ea typeface="MS Gothic" panose="020B0609070205080204" pitchFamily="49" charset="-128"/>
                <a:cs typeface="Arial" panose="020B0604020202020204" pitchFamily="34" charset="0"/>
              </a:rPr>
              <a:t>can</a:t>
            </a:r>
            <a:r>
              <a:rPr kumimoji="0" lang="en-GB" altLang="en-US" sz="1600" b="0" i="0" u="none" strike="noStrike" kern="1200" cap="none" spc="0" normalizeH="0" baseline="0" noProof="0" dirty="0">
                <a:ln>
                  <a:noFill/>
                </a:ln>
                <a:solidFill>
                  <a:srgbClr val="3E0908"/>
                </a:solidFill>
                <a:effectLst/>
                <a:uLnTx/>
                <a:uFillTx/>
                <a:latin typeface="Calibri"/>
                <a:ea typeface="MS Gothic" panose="020B0609070205080204" pitchFamily="49" charset="-128"/>
                <a:cs typeface="Arial" panose="020B0604020202020204" pitchFamily="34" charset="0"/>
              </a:rPr>
              <a:t> be overcome with extra effort, time, money or people. Individuals might make progress, groups of employees can make more, management can overcome them totally. </a:t>
            </a:r>
          </a:p>
          <a:p>
            <a:pPr marL="0" marR="0" lvl="0" indent="0" algn="l" defTabSz="914400" rtl="0" eaLnBrk="1" fontAlgn="base" latinLnBrk="0" hangingPunct="1">
              <a:lnSpc>
                <a:spcPct val="100000"/>
              </a:lnSpc>
              <a:spcBef>
                <a:spcPct val="0"/>
              </a:spcBef>
              <a:spcAft>
                <a:spcPct val="0"/>
              </a:spcAft>
              <a:buClr>
                <a:srgbClr val="FFFFFF"/>
              </a:buClr>
              <a:buSzPct val="9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en-US" sz="1600" b="1" i="0" u="none" strike="noStrike" kern="1200" cap="none" spc="0" normalizeH="0" baseline="0" noProof="0" dirty="0">
                <a:ln>
                  <a:noFill/>
                </a:ln>
                <a:solidFill>
                  <a:srgbClr val="3E0908"/>
                </a:solidFill>
                <a:effectLst/>
                <a:uLnTx/>
                <a:uFillTx/>
                <a:latin typeface="Calibri"/>
                <a:ea typeface="MS Gothic" panose="020B0609070205080204" pitchFamily="49" charset="-128"/>
                <a:cs typeface="Arial" panose="020B0604020202020204" pitchFamily="34" charset="0"/>
              </a:rPr>
              <a:t>We can change</a:t>
            </a:r>
          </a:p>
        </p:txBody>
      </p:sp>
      <p:sp>
        <p:nvSpPr>
          <p:cNvPr id="20490" name="Text Box 9">
            <a:extLst>
              <a:ext uri="{FF2B5EF4-FFF2-40B4-BE49-F238E27FC236}">
                <a16:creationId xmlns:a16="http://schemas.microsoft.com/office/drawing/2014/main" id="{6FCC6F14-6F80-4E39-AE19-D5A3700A1944}"/>
              </a:ext>
            </a:extLst>
          </p:cNvPr>
          <p:cNvSpPr txBox="1">
            <a:spLocks noChangeArrowheads="1"/>
          </p:cNvSpPr>
          <p:nvPr/>
        </p:nvSpPr>
        <p:spPr bwMode="auto">
          <a:xfrm>
            <a:off x="1458109" y="3897313"/>
            <a:ext cx="2906713" cy="215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3354" tIns="0" rIns="0" bIns="0">
            <a:spAutoFit/>
          </a:bodyPr>
          <a:lstStyle>
            <a:lvl1pPr>
              <a:spcBef>
                <a:spcPct val="20000"/>
              </a:spcBef>
              <a:buClr>
                <a:srgbClr val="F0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3E0908"/>
                </a:solidFill>
                <a:latin typeface="Calibri" panose="020F0502020204030204" pitchFamily="34" charset="0"/>
              </a:defRPr>
            </a:lvl1pPr>
            <a:lvl2pPr marL="742950" indent="-285750">
              <a:spcBef>
                <a:spcPct val="20000"/>
              </a:spcBef>
              <a:buClr>
                <a:srgbClr val="F0AB00"/>
              </a:buClr>
              <a:buFont typeface="Wingdings" panose="05000000000000000000"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3E0908"/>
                </a:solidFill>
                <a:latin typeface="Calibri" panose="020F0502020204030204" pitchFamily="34" charset="0"/>
              </a:defRPr>
            </a:lvl2pPr>
            <a:lvl3pPr marL="1143000" indent="-228600">
              <a:spcBef>
                <a:spcPct val="20000"/>
              </a:spcBef>
              <a:buClr>
                <a:srgbClr val="F0AB00"/>
              </a:buClr>
              <a:buChar char="o"/>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3E0908"/>
                </a:solidFill>
                <a:latin typeface="Calibri" panose="020F0502020204030204" pitchFamily="34" charset="0"/>
              </a:defRPr>
            </a:lvl3pPr>
            <a:lvl4pPr marL="1600200" indent="-228600">
              <a:spcBef>
                <a:spcPct val="20000"/>
              </a:spcBef>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4pPr>
            <a:lvl5pPr marL="2057400" indent="-228600">
              <a:spcBef>
                <a:spcPct val="20000"/>
              </a:spcBef>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5pPr>
            <a:lvl6pPr marL="25146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6pPr>
            <a:lvl7pPr marL="29718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7pPr>
            <a:lvl8pPr marL="34290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8pPr>
            <a:lvl9pPr marL="38862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9pPr>
          </a:lstStyle>
          <a:p>
            <a:pPr marL="0" marR="0" lvl="0" indent="0" algn="l" defTabSz="914400" rtl="0" eaLnBrk="1" fontAlgn="base" latinLnBrk="0" hangingPunct="1">
              <a:lnSpc>
                <a:spcPct val="100000"/>
              </a:lnSpc>
              <a:spcBef>
                <a:spcPct val="0"/>
              </a:spcBef>
              <a:spcAft>
                <a:spcPct val="0"/>
              </a:spcAft>
              <a:buClr>
                <a:srgbClr val="FFFFFF"/>
              </a:buClr>
              <a:buSzPct val="9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en-US" sz="2800" b="0" i="0" u="none" strike="noStrike" kern="1200" cap="none" spc="0" normalizeH="0" baseline="0" noProof="0" dirty="0">
                <a:ln>
                  <a:noFill/>
                </a:ln>
                <a:solidFill>
                  <a:srgbClr val="3E0908"/>
                </a:solidFill>
                <a:effectLst/>
                <a:uLnTx/>
                <a:uFillTx/>
                <a:latin typeface="Calibri"/>
                <a:ea typeface="MS Gothic" panose="020B0609070205080204" pitchFamily="49" charset="-128"/>
                <a:cs typeface="Arial" panose="020B0604020202020204" pitchFamily="34" charset="0"/>
              </a:rPr>
              <a:t>Paper walls</a:t>
            </a:r>
          </a:p>
          <a:p>
            <a:pPr marL="0" marR="0" lvl="0" indent="0" algn="l" defTabSz="914400" rtl="0" eaLnBrk="1" fontAlgn="base" latinLnBrk="0" hangingPunct="1">
              <a:lnSpc>
                <a:spcPct val="100000"/>
              </a:lnSpc>
              <a:spcBef>
                <a:spcPct val="0"/>
              </a:spcBef>
              <a:spcAft>
                <a:spcPct val="0"/>
              </a:spcAft>
              <a:buClr>
                <a:srgbClr val="FFFFFF"/>
              </a:buClr>
              <a:buSzPct val="9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en-US" sz="1600" b="0" i="0" u="none" strike="noStrike" kern="1200" cap="none" spc="0" normalizeH="0" baseline="0" noProof="0" dirty="0">
                <a:ln>
                  <a:noFill/>
                </a:ln>
                <a:solidFill>
                  <a:srgbClr val="3E0908"/>
                </a:solidFill>
                <a:effectLst/>
                <a:uLnTx/>
                <a:uFillTx/>
                <a:latin typeface="Calibri"/>
                <a:ea typeface="MS Gothic" panose="020B0609070205080204" pitchFamily="49" charset="-128"/>
                <a:cs typeface="Arial" panose="020B0604020202020204" pitchFamily="34" charset="0"/>
              </a:rPr>
              <a:t>Look like real challenges – until you test them. Then you realise you can simply push through them on your own, and others have already done so. Might exist because it is ‘policy’ etc.</a:t>
            </a:r>
          </a:p>
          <a:p>
            <a:pPr marL="0" marR="0" lvl="0" indent="0" algn="l" defTabSz="914400" rtl="0" eaLnBrk="1" fontAlgn="base" latinLnBrk="0" hangingPunct="1">
              <a:lnSpc>
                <a:spcPct val="100000"/>
              </a:lnSpc>
              <a:spcBef>
                <a:spcPct val="0"/>
              </a:spcBef>
              <a:spcAft>
                <a:spcPct val="0"/>
              </a:spcAft>
              <a:buClr>
                <a:srgbClr val="FFFFFF"/>
              </a:buClr>
              <a:buSzPct val="9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en-US" sz="1600" b="1" i="0" u="none" strike="noStrike" kern="1200" cap="none" spc="0" normalizeH="0" baseline="0" noProof="0" dirty="0">
                <a:ln>
                  <a:noFill/>
                </a:ln>
                <a:solidFill>
                  <a:srgbClr val="3E0908"/>
                </a:solidFill>
                <a:effectLst/>
                <a:uLnTx/>
                <a:uFillTx/>
                <a:latin typeface="Calibri"/>
                <a:ea typeface="MS Gothic" panose="020B0609070205080204" pitchFamily="49" charset="-128"/>
                <a:cs typeface="Arial" panose="020B0604020202020204" pitchFamily="34" charset="0"/>
              </a:rPr>
              <a:t>I can change</a:t>
            </a:r>
          </a:p>
        </p:txBody>
      </p:sp>
      <p:sp>
        <p:nvSpPr>
          <p:cNvPr id="20491" name="Text Box 10">
            <a:extLst>
              <a:ext uri="{FF2B5EF4-FFF2-40B4-BE49-F238E27FC236}">
                <a16:creationId xmlns:a16="http://schemas.microsoft.com/office/drawing/2014/main" id="{430C5B8A-3D8E-4D43-9DA6-C830EC718CF8}"/>
              </a:ext>
            </a:extLst>
          </p:cNvPr>
          <p:cNvSpPr txBox="1">
            <a:spLocks noChangeArrowheads="1"/>
          </p:cNvSpPr>
          <p:nvPr/>
        </p:nvSpPr>
        <p:spPr bwMode="auto">
          <a:xfrm>
            <a:off x="4661684" y="3932238"/>
            <a:ext cx="2859088" cy="2154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3354" tIns="0" rIns="0" bIns="0">
            <a:spAutoFit/>
          </a:bodyPr>
          <a:lstStyle>
            <a:lvl1pPr>
              <a:spcBef>
                <a:spcPct val="20000"/>
              </a:spcBef>
              <a:buClr>
                <a:srgbClr val="F0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3E0908"/>
                </a:solidFill>
                <a:latin typeface="Calibri" panose="020F0502020204030204" pitchFamily="34" charset="0"/>
              </a:defRPr>
            </a:lvl1pPr>
            <a:lvl2pPr marL="742950" indent="-285750">
              <a:spcBef>
                <a:spcPct val="20000"/>
              </a:spcBef>
              <a:buClr>
                <a:srgbClr val="F0AB00"/>
              </a:buClr>
              <a:buFont typeface="Wingdings" panose="05000000000000000000"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3E0908"/>
                </a:solidFill>
                <a:latin typeface="Calibri" panose="020F0502020204030204" pitchFamily="34" charset="0"/>
              </a:defRPr>
            </a:lvl2pPr>
            <a:lvl3pPr marL="1143000" indent="-228600">
              <a:spcBef>
                <a:spcPct val="20000"/>
              </a:spcBef>
              <a:buClr>
                <a:srgbClr val="F0AB00"/>
              </a:buClr>
              <a:buChar char="o"/>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3E0908"/>
                </a:solidFill>
                <a:latin typeface="Calibri" panose="020F0502020204030204" pitchFamily="34" charset="0"/>
              </a:defRPr>
            </a:lvl3pPr>
            <a:lvl4pPr marL="1600200" indent="-228600">
              <a:spcBef>
                <a:spcPct val="20000"/>
              </a:spcBef>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4pPr>
            <a:lvl5pPr marL="2057400" indent="-228600">
              <a:spcBef>
                <a:spcPct val="20000"/>
              </a:spcBef>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5pPr>
            <a:lvl6pPr marL="25146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6pPr>
            <a:lvl7pPr marL="29718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7pPr>
            <a:lvl8pPr marL="34290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8pPr>
            <a:lvl9pPr marL="38862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9pPr>
          </a:lstStyle>
          <a:p>
            <a:pPr marL="0" marR="0" lvl="0" indent="0" algn="l" defTabSz="914400" rtl="0" eaLnBrk="1" fontAlgn="base" latinLnBrk="0" hangingPunct="1">
              <a:lnSpc>
                <a:spcPct val="100000"/>
              </a:lnSpc>
              <a:spcBef>
                <a:spcPct val="0"/>
              </a:spcBef>
              <a:spcAft>
                <a:spcPct val="0"/>
              </a:spcAft>
              <a:buClr>
                <a:srgbClr val="FFFFFF"/>
              </a:buClr>
              <a:buSzPct val="9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en-US" sz="2800" b="0" i="0" u="none" strike="noStrike" kern="1200" cap="none" spc="0" normalizeH="0" baseline="0" noProof="0" dirty="0">
                <a:ln>
                  <a:noFill/>
                </a:ln>
                <a:solidFill>
                  <a:srgbClr val="FFFFFF"/>
                </a:solidFill>
                <a:effectLst/>
                <a:uLnTx/>
                <a:uFillTx/>
                <a:latin typeface="Calibri"/>
                <a:ea typeface="MS Gothic" panose="020B0609070205080204" pitchFamily="49" charset="-128"/>
                <a:cs typeface="Arial" panose="020B0604020202020204" pitchFamily="34" charset="0"/>
              </a:rPr>
              <a:t>Mindset challenges</a:t>
            </a:r>
          </a:p>
          <a:p>
            <a:pPr marL="0" marR="0" lvl="0" indent="0" algn="l" defTabSz="914400" rtl="0" eaLnBrk="1" fontAlgn="base" latinLnBrk="0" hangingPunct="1">
              <a:lnSpc>
                <a:spcPct val="100000"/>
              </a:lnSpc>
              <a:spcBef>
                <a:spcPct val="0"/>
              </a:spcBef>
              <a:spcAft>
                <a:spcPct val="0"/>
              </a:spcAft>
              <a:buClr>
                <a:srgbClr val="FFFFFF"/>
              </a:buClr>
              <a:buSzPct val="9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en-US" sz="1600" b="0" i="0" u="none" strike="noStrike" kern="1200" cap="none" spc="0" normalizeH="0" baseline="0" noProof="0" dirty="0">
                <a:ln>
                  <a:noFill/>
                </a:ln>
                <a:solidFill>
                  <a:srgbClr val="FFFFFF"/>
                </a:solidFill>
                <a:effectLst/>
                <a:uLnTx/>
                <a:uFillTx/>
                <a:latin typeface="Calibri"/>
                <a:ea typeface="MS Gothic" panose="020B0609070205080204" pitchFamily="49" charset="-128"/>
                <a:cs typeface="Arial" panose="020B0604020202020204" pitchFamily="34" charset="0"/>
              </a:rPr>
              <a:t>The most difficult to deal </a:t>
            </a:r>
            <a:br>
              <a:rPr kumimoji="0" lang="en-GB" altLang="en-US" sz="1600" b="0" i="0" u="none" strike="noStrike" kern="1200" cap="none" spc="0" normalizeH="0" baseline="0" noProof="0" dirty="0">
                <a:ln>
                  <a:noFill/>
                </a:ln>
                <a:solidFill>
                  <a:srgbClr val="FFFFFF"/>
                </a:solidFill>
                <a:effectLst/>
                <a:uLnTx/>
                <a:uFillTx/>
                <a:latin typeface="Calibri"/>
                <a:ea typeface="MS Gothic" panose="020B0609070205080204" pitchFamily="49" charset="-128"/>
                <a:cs typeface="Arial" panose="020B0604020202020204" pitchFamily="34" charset="0"/>
              </a:rPr>
            </a:br>
            <a:r>
              <a:rPr kumimoji="0" lang="en-GB" altLang="en-US" sz="1600" b="0" i="0" u="none" strike="noStrike" kern="1200" cap="none" spc="0" normalizeH="0" baseline="0" noProof="0" dirty="0">
                <a:ln>
                  <a:noFill/>
                </a:ln>
                <a:solidFill>
                  <a:srgbClr val="FFFFFF"/>
                </a:solidFill>
                <a:effectLst/>
                <a:uLnTx/>
                <a:uFillTx/>
                <a:latin typeface="Calibri"/>
                <a:ea typeface="MS Gothic" panose="020B0609070205080204" pitchFamily="49" charset="-128"/>
                <a:cs typeface="Arial" panose="020B0604020202020204" pitchFamily="34" charset="0"/>
              </a:rPr>
              <a:t>with – untested beliefs </a:t>
            </a:r>
            <a:br>
              <a:rPr kumimoji="0" lang="en-GB" altLang="en-US" sz="1600" b="0" i="0" u="none" strike="noStrike" kern="1200" cap="none" spc="0" normalizeH="0" baseline="0" noProof="0" dirty="0">
                <a:ln>
                  <a:noFill/>
                </a:ln>
                <a:solidFill>
                  <a:srgbClr val="FFFFFF"/>
                </a:solidFill>
                <a:effectLst/>
                <a:uLnTx/>
                <a:uFillTx/>
                <a:latin typeface="Calibri"/>
                <a:ea typeface="MS Gothic" panose="020B0609070205080204" pitchFamily="49" charset="-128"/>
                <a:cs typeface="Arial" panose="020B0604020202020204" pitchFamily="34" charset="0"/>
              </a:rPr>
            </a:br>
            <a:r>
              <a:rPr kumimoji="0" lang="en-GB" altLang="en-US" sz="1600" b="0" i="0" u="none" strike="noStrike" kern="1200" cap="none" spc="0" normalizeH="0" baseline="0" noProof="0" dirty="0">
                <a:ln>
                  <a:noFill/>
                </a:ln>
                <a:solidFill>
                  <a:srgbClr val="FFFFFF"/>
                </a:solidFill>
                <a:effectLst/>
                <a:uLnTx/>
                <a:uFillTx/>
                <a:latin typeface="Calibri"/>
                <a:ea typeface="MS Gothic" panose="020B0609070205080204" pitchFamily="49" charset="-128"/>
                <a:cs typeface="Arial" panose="020B0604020202020204" pitchFamily="34" charset="0"/>
              </a:rPr>
              <a:t>and perceptions. When you believe you can't, you are correct. Something that needs </a:t>
            </a:r>
            <a:br>
              <a:rPr kumimoji="0" lang="en-GB" altLang="en-US" sz="1600" b="0" i="0" u="none" strike="noStrike" kern="1200" cap="none" spc="0" normalizeH="0" baseline="0" noProof="0" dirty="0">
                <a:ln>
                  <a:noFill/>
                </a:ln>
                <a:solidFill>
                  <a:srgbClr val="FFFFFF"/>
                </a:solidFill>
                <a:effectLst/>
                <a:uLnTx/>
                <a:uFillTx/>
                <a:latin typeface="Calibri"/>
                <a:ea typeface="MS Gothic" panose="020B0609070205080204" pitchFamily="49" charset="-128"/>
                <a:cs typeface="Arial" panose="020B0604020202020204" pitchFamily="34" charset="0"/>
              </a:rPr>
            </a:br>
            <a:r>
              <a:rPr kumimoji="0" lang="en-GB" altLang="en-US" sz="1600" b="0" i="0" u="none" strike="noStrike" kern="1200" cap="none" spc="0" normalizeH="0" baseline="0" noProof="0" dirty="0">
                <a:ln>
                  <a:noFill/>
                </a:ln>
                <a:solidFill>
                  <a:srgbClr val="FFFFFF"/>
                </a:solidFill>
                <a:effectLst/>
                <a:uLnTx/>
                <a:uFillTx/>
                <a:latin typeface="Calibri"/>
                <a:ea typeface="MS Gothic" panose="020B0609070205080204" pitchFamily="49" charset="-128"/>
                <a:cs typeface="Arial" panose="020B0604020202020204" pitchFamily="34" charset="0"/>
              </a:rPr>
              <a:t>to be changed collectively.</a:t>
            </a:r>
          </a:p>
          <a:p>
            <a:pPr marL="0" marR="0" lvl="0" indent="0" algn="l" defTabSz="914400" rtl="0" eaLnBrk="1" fontAlgn="base" latinLnBrk="0" hangingPunct="1">
              <a:lnSpc>
                <a:spcPct val="100000"/>
              </a:lnSpc>
              <a:spcBef>
                <a:spcPct val="0"/>
              </a:spcBef>
              <a:spcAft>
                <a:spcPct val="0"/>
              </a:spcAft>
              <a:buClr>
                <a:srgbClr val="FFFFFF"/>
              </a:buClr>
              <a:buSzPct val="9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en-US" sz="1600" b="1" i="0" u="none" strike="noStrike" kern="1200" cap="none" spc="0" normalizeH="0" baseline="0" noProof="0" dirty="0">
                <a:ln>
                  <a:noFill/>
                </a:ln>
                <a:solidFill>
                  <a:srgbClr val="FFFFFF"/>
                </a:solidFill>
                <a:effectLst/>
                <a:uLnTx/>
                <a:uFillTx/>
                <a:latin typeface="Calibri"/>
                <a:ea typeface="MS Gothic" panose="020B0609070205080204" pitchFamily="49" charset="-128"/>
                <a:cs typeface="Arial" panose="020B0604020202020204" pitchFamily="34" charset="0"/>
              </a:rPr>
              <a:t>Innovate to change</a:t>
            </a:r>
          </a:p>
        </p:txBody>
      </p:sp>
      <p:sp>
        <p:nvSpPr>
          <p:cNvPr id="20496" name="Text Box 3">
            <a:extLst>
              <a:ext uri="{FF2B5EF4-FFF2-40B4-BE49-F238E27FC236}">
                <a16:creationId xmlns:a16="http://schemas.microsoft.com/office/drawing/2014/main" id="{526B54B9-0DBF-4D27-89BC-FF4A864E6618}"/>
              </a:ext>
            </a:extLst>
          </p:cNvPr>
          <p:cNvSpPr txBox="1">
            <a:spLocks noChangeArrowheads="1"/>
          </p:cNvSpPr>
          <p:nvPr/>
        </p:nvSpPr>
        <p:spPr bwMode="auto">
          <a:xfrm>
            <a:off x="250825" y="6411913"/>
            <a:ext cx="8786813"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90" tIns="46795" rIns="89990" bIns="46795">
            <a:spAutoFit/>
          </a:bodyPr>
          <a:lstStyle>
            <a:lvl1pPr>
              <a:spcBef>
                <a:spcPct val="20000"/>
              </a:spcBef>
              <a:buClr>
                <a:srgbClr val="F0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3E0908"/>
                </a:solidFill>
                <a:latin typeface="Calibri" panose="020F0502020204030204" pitchFamily="34" charset="0"/>
              </a:defRPr>
            </a:lvl1pPr>
            <a:lvl2pPr marL="742950" indent="-285750">
              <a:spcBef>
                <a:spcPct val="20000"/>
              </a:spcBef>
              <a:buClr>
                <a:srgbClr val="F0AB00"/>
              </a:buClr>
              <a:buFont typeface="Wingdings" panose="05000000000000000000" pitchFamily="2"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3E0908"/>
                </a:solidFill>
                <a:latin typeface="Calibri" panose="020F0502020204030204" pitchFamily="34" charset="0"/>
              </a:defRPr>
            </a:lvl2pPr>
            <a:lvl3pPr marL="1143000" indent="-228600">
              <a:spcBef>
                <a:spcPct val="20000"/>
              </a:spcBef>
              <a:buClr>
                <a:srgbClr val="F0AB00"/>
              </a:buClr>
              <a:buChar char="o"/>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3E0908"/>
                </a:solidFill>
                <a:latin typeface="Calibri" panose="020F0502020204030204" pitchFamily="34" charset="0"/>
              </a:defRPr>
            </a:lvl3pPr>
            <a:lvl4pPr marL="1600200" indent="-228600">
              <a:spcBef>
                <a:spcPct val="20000"/>
              </a:spcBef>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4pPr>
            <a:lvl5pPr marL="2057400" indent="-228600">
              <a:spcBef>
                <a:spcPct val="20000"/>
              </a:spcBef>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5pPr>
            <a:lvl6pPr marL="25146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6pPr>
            <a:lvl7pPr marL="29718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7pPr>
            <a:lvl8pPr marL="34290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8pPr>
            <a:lvl9pPr marL="3886200" indent="-228600" eaLnBrk="0" fontAlgn="base" hangingPunct="0">
              <a:spcBef>
                <a:spcPct val="20000"/>
              </a:spcBef>
              <a:spcAft>
                <a:spcPct val="0"/>
              </a:spcAft>
              <a:buClr>
                <a:srgbClr val="F1AB00"/>
              </a:buClr>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600">
                <a:solidFill>
                  <a:srgbClr val="004E73"/>
                </a:solidFill>
                <a:latin typeface="Bliss 2 Regular"/>
              </a:defRPr>
            </a:lvl9pPr>
          </a:lstStyle>
          <a:p>
            <a:pPr marL="0" marR="0" lvl="0" indent="0" algn="l" defTabSz="914400" rtl="0" eaLnBrk="1" fontAlgn="base" latinLnBrk="0" hangingPunct="1">
              <a:lnSpc>
                <a:spcPct val="100000"/>
              </a:lnSpc>
              <a:spcBef>
                <a:spcPct val="0"/>
              </a:spcBef>
              <a:spcAft>
                <a:spcPct val="0"/>
              </a:spcAft>
              <a:buClr>
                <a:srgbClr val="747678"/>
              </a:buClr>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en-US" sz="1000" b="0" i="0" u="none" strike="noStrike" kern="1200" cap="none" spc="0" normalizeH="0" baseline="0" noProof="0" dirty="0">
                <a:ln>
                  <a:noFill/>
                </a:ln>
                <a:solidFill>
                  <a:srgbClr val="000000"/>
                </a:solidFill>
                <a:effectLst/>
                <a:uLnTx/>
                <a:uFillTx/>
                <a:latin typeface="Calibri"/>
                <a:ea typeface="MS Gothic" panose="020B0609070205080204" pitchFamily="49" charset="-128"/>
                <a:cs typeface="Arial" panose="020B0604020202020204" pitchFamily="34" charset="0"/>
              </a:rPr>
              <a:t>Creative Commons license 2010-25 RedQuadrant – attribution required 	benjamin.taylor@redquadrant.com 	079 3131 7230</a:t>
            </a:r>
          </a:p>
          <a:p>
            <a:pPr marL="0" marR="0" lvl="0" indent="0" algn="l" defTabSz="914400" rtl="0" eaLnBrk="1" fontAlgn="base" latinLnBrk="0" hangingPunct="1">
              <a:lnSpc>
                <a:spcPct val="100000"/>
              </a:lnSpc>
              <a:spcBef>
                <a:spcPct val="0"/>
              </a:spcBef>
              <a:spcAft>
                <a:spcPct val="0"/>
              </a:spcAft>
              <a:buClr>
                <a:srgbClr val="747678"/>
              </a:buClr>
              <a:buSzTx/>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en-GB" altLang="en-US" sz="1000" b="0" i="0" u="none" strike="noStrike" kern="1200" cap="none" spc="0" normalizeH="0" baseline="0" noProof="0" dirty="0">
                <a:ln>
                  <a:noFill/>
                </a:ln>
                <a:solidFill>
                  <a:srgbClr val="000000"/>
                </a:solidFill>
                <a:effectLst/>
                <a:uLnTx/>
                <a:uFillTx/>
                <a:latin typeface="Calibri"/>
                <a:ea typeface="MS Gothic" panose="020B0609070205080204" pitchFamily="49" charset="-128"/>
                <a:cs typeface="Arial" panose="020B0604020202020204" pitchFamily="34" charset="0"/>
              </a:rPr>
              <a:t>Developed from an activity at </a:t>
            </a:r>
            <a:r>
              <a:rPr kumimoji="0" lang="en-GB" altLang="en-US" sz="1000" b="0" i="0" u="none" strike="noStrike" kern="1200" cap="none" spc="0" normalizeH="0" baseline="0" noProof="0" dirty="0">
                <a:ln>
                  <a:noFill/>
                </a:ln>
                <a:solidFill>
                  <a:srgbClr val="000000"/>
                </a:solidFill>
                <a:effectLst/>
                <a:uLnTx/>
                <a:uFillTx/>
                <a:latin typeface="Calibri"/>
                <a:ea typeface="MS Gothic" panose="020B0609070205080204" pitchFamily="49" charset="-128"/>
                <a:cs typeface="Arial" panose="020B0604020202020204" pitchFamily="34" charset="0"/>
                <a:hlinkClick r:id="rId5">
                  <a:extLst>
                    <a:ext uri="{A12FA001-AC4F-418D-AE19-62706E023703}">
                      <ahyp:hlinkClr xmlns:ahyp="http://schemas.microsoft.com/office/drawing/2018/hyperlinkcolor" val="tx"/>
                    </a:ext>
                  </a:extLst>
                </a:hlinkClick>
              </a:rPr>
              <a:t>www.squarewheels.com</a:t>
            </a:r>
            <a:r>
              <a:rPr kumimoji="0" lang="en-GB" altLang="en-US" sz="1000" b="0" i="0" u="none" strike="noStrike" kern="1200" cap="none" spc="0" normalizeH="0" baseline="0" noProof="0" dirty="0">
                <a:ln>
                  <a:noFill/>
                </a:ln>
                <a:solidFill>
                  <a:srgbClr val="000000"/>
                </a:solidFill>
                <a:effectLst/>
                <a:uLnTx/>
                <a:uFillTx/>
                <a:latin typeface="Calibri"/>
                <a:ea typeface="MS Gothic" panose="020B0609070205080204" pitchFamily="49" charset="-128"/>
                <a:cs typeface="Arial" panose="020B0604020202020204" pitchFamily="34" charset="0"/>
              </a:rPr>
              <a:t> </a:t>
            </a:r>
          </a:p>
        </p:txBody>
      </p:sp>
      <p:pic>
        <p:nvPicPr>
          <p:cNvPr id="4" name="Picture 3">
            <a:extLst>
              <a:ext uri="{FF2B5EF4-FFF2-40B4-BE49-F238E27FC236}">
                <a16:creationId xmlns:a16="http://schemas.microsoft.com/office/drawing/2014/main" id="{8603CD34-1225-BB5B-BFA6-41CCCA871150}"/>
              </a:ext>
            </a:extLst>
          </p:cNvPr>
          <p:cNvPicPr>
            <a:picLocks noChangeAspect="1"/>
          </p:cNvPicPr>
          <p:nvPr/>
        </p:nvPicPr>
        <p:blipFill>
          <a:blip r:embed="rId6"/>
          <a:stretch>
            <a:fillRect/>
          </a:stretch>
        </p:blipFill>
        <p:spPr>
          <a:xfrm>
            <a:off x="7810499" y="3897312"/>
            <a:ext cx="1333501" cy="1333501"/>
          </a:xfrm>
          <a:prstGeom prst="rect">
            <a:avLst/>
          </a:prstGeom>
        </p:spPr>
      </p:pic>
      <p:pic>
        <p:nvPicPr>
          <p:cNvPr id="5" name="Picture 4">
            <a:extLst>
              <a:ext uri="{FF2B5EF4-FFF2-40B4-BE49-F238E27FC236}">
                <a16:creationId xmlns:a16="http://schemas.microsoft.com/office/drawing/2014/main" id="{7B925290-21CC-21C9-3361-D89A6309DC88}"/>
              </a:ext>
            </a:extLst>
          </p:cNvPr>
          <p:cNvPicPr>
            <a:picLocks noChangeAspect="1"/>
          </p:cNvPicPr>
          <p:nvPr/>
        </p:nvPicPr>
        <p:blipFill>
          <a:blip r:embed="rId7"/>
          <a:stretch>
            <a:fillRect/>
          </a:stretch>
        </p:blipFill>
        <p:spPr>
          <a:xfrm>
            <a:off x="0" y="3871175"/>
            <a:ext cx="1270000" cy="1270000"/>
          </a:xfrm>
          <a:prstGeom prst="rect">
            <a:avLst/>
          </a:prstGeom>
        </p:spPr>
      </p:pic>
      <p:pic>
        <p:nvPicPr>
          <p:cNvPr id="6" name="Picture 5">
            <a:extLst>
              <a:ext uri="{FF2B5EF4-FFF2-40B4-BE49-F238E27FC236}">
                <a16:creationId xmlns:a16="http://schemas.microsoft.com/office/drawing/2014/main" id="{783F74A3-07CC-2321-5AEA-17D91ACA82BB}"/>
              </a:ext>
            </a:extLst>
          </p:cNvPr>
          <p:cNvPicPr>
            <a:picLocks noChangeAspect="1"/>
          </p:cNvPicPr>
          <p:nvPr/>
        </p:nvPicPr>
        <p:blipFill>
          <a:blip r:embed="rId8"/>
          <a:stretch>
            <a:fillRect/>
          </a:stretch>
        </p:blipFill>
        <p:spPr>
          <a:xfrm>
            <a:off x="7810499" y="1438275"/>
            <a:ext cx="1333501" cy="1333501"/>
          </a:xfrm>
          <a:prstGeom prst="rect">
            <a:avLst/>
          </a:prstGeom>
        </p:spPr>
      </p:pic>
      <p:pic>
        <p:nvPicPr>
          <p:cNvPr id="7" name="Picture 4">
            <a:extLst>
              <a:ext uri="{FF2B5EF4-FFF2-40B4-BE49-F238E27FC236}">
                <a16:creationId xmlns:a16="http://schemas.microsoft.com/office/drawing/2014/main" id="{56FCAE22-A127-7712-8CB7-493F5E6BBF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496" y="6453336"/>
            <a:ext cx="307844" cy="331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DVSHAPEID" val="bqJR0FDwecgWnaIqZpAmJO"/>
</p:tagLst>
</file>

<file path=ppt/tags/tag2.xml><?xml version="1.0" encoding="utf-8"?>
<p:tagLst xmlns:a="http://schemas.openxmlformats.org/drawingml/2006/main" xmlns:r="http://schemas.openxmlformats.org/officeDocument/2006/relationships" xmlns:p="http://schemas.openxmlformats.org/presentationml/2006/main">
  <p:tag name="DVSHAPEID" val="ScZuB4bkhN7DGrCIhtSaCw"/>
</p:tagLst>
</file>

<file path=ppt/tags/tag3.xml><?xml version="1.0" encoding="utf-8"?>
<p:tagLst xmlns:a="http://schemas.openxmlformats.org/drawingml/2006/main" xmlns:r="http://schemas.openxmlformats.org/officeDocument/2006/relationships" xmlns:p="http://schemas.openxmlformats.org/presentationml/2006/main">
  <p:tag name="DVSHAPEID" val="oLk2kETPa8YnxxSv4zlUVt"/>
</p:tagLst>
</file>

<file path=ppt/tags/tag4.xml><?xml version="1.0" encoding="utf-8"?>
<p:tagLst xmlns:a="http://schemas.openxmlformats.org/drawingml/2006/main" xmlns:r="http://schemas.openxmlformats.org/officeDocument/2006/relationships" xmlns:p="http://schemas.openxmlformats.org/presentationml/2006/main">
  <p:tag name="DVSHAPEID" val="OJtgOh86uyblNeayKxqrDZ"/>
</p:tagLst>
</file>

<file path=ppt/tags/tag5.xml><?xml version="1.0" encoding="utf-8"?>
<p:tagLst xmlns:a="http://schemas.openxmlformats.org/drawingml/2006/main" xmlns:r="http://schemas.openxmlformats.org/officeDocument/2006/relationships" xmlns:p="http://schemas.openxmlformats.org/presentationml/2006/main">
  <p:tag name="DVSHAPEID" val="EjU5QLpjOIAVXAy3QCH3Ep"/>
</p:tagLst>
</file>

<file path=ppt/tags/tag6.xml><?xml version="1.0" encoding="utf-8"?>
<p:tagLst xmlns:a="http://schemas.openxmlformats.org/drawingml/2006/main" xmlns:r="http://schemas.openxmlformats.org/officeDocument/2006/relationships" xmlns:p="http://schemas.openxmlformats.org/presentationml/2006/main">
  <p:tag name="DVSHAPEID" val="58voG7bklsFIrRnMx77FKg"/>
</p:tagLst>
</file>

<file path=ppt/tags/tag7.xml><?xml version="1.0" encoding="utf-8"?>
<p:tagLst xmlns:a="http://schemas.openxmlformats.org/drawingml/2006/main" xmlns:r="http://schemas.openxmlformats.org/officeDocument/2006/relationships" xmlns:p="http://schemas.openxmlformats.org/presentationml/2006/main">
  <p:tag name="DVSHAPEID" val="iYupeXPF1H6DUtpAVpgjx0"/>
</p:tagLst>
</file>

<file path=ppt/tags/tag8.xml><?xml version="1.0" encoding="utf-8"?>
<p:tagLst xmlns:a="http://schemas.openxmlformats.org/drawingml/2006/main" xmlns:r="http://schemas.openxmlformats.org/officeDocument/2006/relationships" xmlns:p="http://schemas.openxmlformats.org/presentationml/2006/main">
  <p:tag name="DVSHAPEID" val="KdTgebQLgnHS3GV9YJmVYW"/>
</p:tagLst>
</file>

<file path=ppt/tags/tag9.xml><?xml version="1.0" encoding="utf-8"?>
<p:tagLst xmlns:a="http://schemas.openxmlformats.org/drawingml/2006/main" xmlns:r="http://schemas.openxmlformats.org/officeDocument/2006/relationships" xmlns:p="http://schemas.openxmlformats.org/presentationml/2006/main">
  <p:tag name="DVSHAPEID" val="AvajfuQYE0bHXIVEtmBLQn"/>
</p:tagLst>
</file>

<file path=ppt/tags/tag10.xml><?xml version="1.0" encoding="utf-8"?>
<p:tagLst xmlns:a="http://schemas.openxmlformats.org/drawingml/2006/main" xmlns:r="http://schemas.openxmlformats.org/officeDocument/2006/relationships" xmlns:p="http://schemas.openxmlformats.org/presentationml/2006/main">
  <p:tag name="DVSHAPEID" val="JZl3E4cKK9TH8IGgbvTZ6F"/>
</p:tagLst>
</file>

<file path=ppt/tags/tag11.xml><?xml version="1.0" encoding="utf-8"?>
<p:tagLst xmlns:a="http://schemas.openxmlformats.org/drawingml/2006/main" xmlns:r="http://schemas.openxmlformats.org/officeDocument/2006/relationships" xmlns:p="http://schemas.openxmlformats.org/presentationml/2006/main">
  <p:tag name="DVSHAPEID" val="pn6kEX63U97qQ3mBpArqDw"/>
</p:tagLst>
</file>

<file path=ppt/theme/theme1.xml><?xml version="1.0" encoding="utf-8"?>
<a:theme xmlns:a="http://schemas.openxmlformats.org/drawingml/2006/main" name="14-11-04 RedQuadrant presentation template v0.04 BT">
  <a:themeElements>
    <a:clrScheme name="Custom 1">
      <a:dk1>
        <a:srgbClr val="983222"/>
      </a:dk1>
      <a:lt1>
        <a:srgbClr val="FFFFFF"/>
      </a:lt1>
      <a:dk2>
        <a:srgbClr val="747678"/>
      </a:dk2>
      <a:lt2>
        <a:srgbClr val="F0AB00"/>
      </a:lt2>
      <a:accent1>
        <a:srgbClr val="FF5800"/>
      </a:accent1>
      <a:accent2>
        <a:srgbClr val="C7C2BA"/>
      </a:accent2>
      <a:accent3>
        <a:srgbClr val="D7A900"/>
      </a:accent3>
      <a:accent4>
        <a:srgbClr val="A1C6CF"/>
      </a:accent4>
      <a:accent5>
        <a:srgbClr val="DAEDEF"/>
      </a:accent5>
      <a:accent6>
        <a:srgbClr val="631D76"/>
      </a:accent6>
      <a:hlink>
        <a:srgbClr val="99141B"/>
      </a:hlink>
      <a:folHlink>
        <a:srgbClr val="99141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itle P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itle Pa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itle Pa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itle Pa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itle Pa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itle Pa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itle Pa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itle Pa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itle Pa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itle Pa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itle Pa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itle Pa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 id="{61BC2005-0F87-4F79-96F1-55FEC8196210}" vid="{A0760712-7E6F-4964-AB61-C1210AEDDB4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154c4cf-551b-4e3e-97ad-8d799c63b49e" xsi:nil="true"/>
    <lcf76f155ced4ddcb4097134ff3c332f xmlns="58c43fb0-c9d6-4e96-8ac8-f429206c159a">
      <Terms xmlns="http://schemas.microsoft.com/office/infopath/2007/PartnerControls"/>
    </lcf76f155ced4ddcb4097134ff3c332f>
    <_Flow_SignoffStatus xmlns="58c43fb0-c9d6-4e96-8ac8-f429206c159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DD4A2A6963C944998F9BC341E5BC576" ma:contentTypeVersion="19" ma:contentTypeDescription="Create a new document." ma:contentTypeScope="" ma:versionID="6093c5d0f213334fb13c901e11ef9749">
  <xsd:schema xmlns:xsd="http://www.w3.org/2001/XMLSchema" xmlns:xs="http://www.w3.org/2001/XMLSchema" xmlns:p="http://schemas.microsoft.com/office/2006/metadata/properties" xmlns:ns2="e154c4cf-551b-4e3e-97ad-8d799c63b49e" xmlns:ns3="58c43fb0-c9d6-4e96-8ac8-f429206c159a" targetNamespace="http://schemas.microsoft.com/office/2006/metadata/properties" ma:root="true" ma:fieldsID="9a68b7f1e821fa54fd083f8f6728b40f" ns2:_="" ns3:_="">
    <xsd:import namespace="e154c4cf-551b-4e3e-97ad-8d799c63b49e"/>
    <xsd:import namespace="58c43fb0-c9d6-4e96-8ac8-f429206c159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MediaLengthInSeconds" minOccurs="0"/>
                <xsd:element ref="ns3:lcf76f155ced4ddcb4097134ff3c332f" minOccurs="0"/>
                <xsd:element ref="ns2:TaxCatchAll" minOccurs="0"/>
                <xsd:element ref="ns3:_Flow_SignoffStatus"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54c4cf-551b-4e3e-97ad-8d799c63b49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7c860a3-41d5-4fcb-b4e8-22b9961a5100}" ma:internalName="TaxCatchAll" ma:showField="CatchAllData" ma:web="e154c4cf-551b-4e3e-97ad-8d799c63b49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8c43fb0-c9d6-4e96-8ac8-f429206c159a"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5ad39b0-826e-4f53-99d5-1ec7aa1e0e69" ma:termSetId="09814cd3-568e-fe90-9814-8d621ff8fb84" ma:anchorId="fba54fb3-c3e1-fe81-a776-ca4b69148c4d" ma:open="true" ma:isKeyword="false">
      <xsd:complexType>
        <xsd:sequence>
          <xsd:element ref="pc:Terms" minOccurs="0" maxOccurs="1"/>
        </xsd:sequence>
      </xsd:complexType>
    </xsd:element>
    <xsd:element name="_Flow_SignoffStatus" ma:index="24" nillable="true" ma:displayName="Sign-off status" ma:internalName="Sign_x002d_off_x0020_status">
      <xsd:simpleType>
        <xsd:restriction base="dms:Text"/>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3E55CD4-C24F-4999-96C9-417C5681C8A7}">
  <ds:schemaRefs>
    <ds:schemaRef ds:uri="http://schemas.microsoft.com/office/2006/metadata/properties"/>
    <ds:schemaRef ds:uri="http://schemas.microsoft.com/office/infopath/2007/PartnerControls"/>
    <ds:schemaRef ds:uri="e154c4cf-551b-4e3e-97ad-8d799c63b49e"/>
    <ds:schemaRef ds:uri="58c43fb0-c9d6-4e96-8ac8-f429206c159a"/>
  </ds:schemaRefs>
</ds:datastoreItem>
</file>

<file path=customXml/itemProps2.xml><?xml version="1.0" encoding="utf-8"?>
<ds:datastoreItem xmlns:ds="http://schemas.openxmlformats.org/officeDocument/2006/customXml" ds:itemID="{FE6C2B6F-C078-46C3-86E9-0AAE1BA3BC70}">
  <ds:schemaRefs>
    <ds:schemaRef ds:uri="http://schemas.microsoft.com/sharepoint/v3/contenttype/forms"/>
  </ds:schemaRefs>
</ds:datastoreItem>
</file>

<file path=customXml/itemProps3.xml><?xml version="1.0" encoding="utf-8"?>
<ds:datastoreItem xmlns:ds="http://schemas.openxmlformats.org/officeDocument/2006/customXml" ds:itemID="{A30FD18C-34E2-4CB6-8C40-670570461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154c4cf-551b-4e3e-97ad-8d799c63b49e"/>
    <ds:schemaRef ds:uri="58c43fb0-c9d6-4e96-8ac8-f429206c159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2020-12-08 RedQuadrant powerpoint template v0.3BT NO BLOCK COLOUR</Template>
  <TotalTime>30</TotalTime>
  <Words>915</Words>
  <Application>Microsoft Office PowerPoint</Application>
  <PresentationFormat>On-screen Show (4:3)</PresentationFormat>
  <Paragraphs>82</Paragraphs>
  <Slides>10</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MS Gothic</vt:lpstr>
      <vt:lpstr>Arial</vt:lpstr>
      <vt:lpstr>Bliss 2 Light</vt:lpstr>
      <vt:lpstr>Bliss 2 Regular</vt:lpstr>
      <vt:lpstr>Calibri</vt:lpstr>
      <vt:lpstr>Congenial</vt:lpstr>
      <vt:lpstr>Times New Roman</vt:lpstr>
      <vt:lpstr>Wingdings</vt:lpstr>
      <vt:lpstr>14-11-04 RedQuadrant presentation template v0.04 BT</vt:lpstr>
      <vt:lpstr>PowerPoint Presentation</vt:lpstr>
      <vt:lpstr>The future is bright</vt:lpstr>
      <vt:lpstr>Getting out all the barriers to change</vt:lpstr>
      <vt:lpstr>Clustering the barriers</vt:lpstr>
      <vt:lpstr>Categorising the barriers</vt:lpstr>
      <vt:lpstr>Brick walls</vt:lpstr>
      <vt:lpstr>‘Partition’ walls</vt:lpstr>
      <vt:lpstr>Paper walls</vt:lpstr>
      <vt:lpstr>‘Mindset’ challenges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Benjamin P Taylor</dc:creator>
  <cp:lastModifiedBy>Benjamin P Taylor</cp:lastModifiedBy>
  <cp:revision>1</cp:revision>
  <dcterms:created xsi:type="dcterms:W3CDTF">2025-06-16T21:40:18Z</dcterms:created>
  <dcterms:modified xsi:type="dcterms:W3CDTF">2025-06-16T22:10:30Z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Google.Documents.Tracking">
    <vt:lpwstr>true</vt:lpwstr>
  </property>
  <property fmtid="{D5CDD505-2E9C-101B-9397-08002B2CF9AE}" pid="3" name="Google.Documents.DocumentId">
    <vt:lpwstr>1BpKPKN_uihK8YmON61HhVpz5a50Rit_1-sUSKXIidWQ</vt:lpwstr>
  </property>
  <property fmtid="{D5CDD505-2E9C-101B-9397-08002B2CF9AE}" pid="4" name="Google.Documents.RevisionId">
    <vt:lpwstr>06880406822170582997</vt:lpwstr>
  </property>
  <property fmtid="{D5CDD505-2E9C-101B-9397-08002B2CF9AE}" pid="5" name="Google.Documents.PreviousRevisionId">
    <vt:lpwstr>16831579756150226312</vt:lpwstr>
  </property>
  <property fmtid="{D5CDD505-2E9C-101B-9397-08002B2CF9AE}" pid="6" name="Google.Documents.PluginVersion">
    <vt:lpwstr>2.0.2662.553</vt:lpwstr>
  </property>
  <property fmtid="{D5CDD505-2E9C-101B-9397-08002B2CF9AE}" pid="7" name="Google.Documents.MergeIncapabilityFlags">
    <vt:i4>0</vt:i4>
  </property>
  <property fmtid="{D5CDD505-2E9C-101B-9397-08002B2CF9AE}" pid="8" name="ContentTypeId">
    <vt:lpwstr>0x0101005DD4A2A6963C944998F9BC341E5BC576</vt:lpwstr>
  </property>
  <property fmtid="{D5CDD505-2E9C-101B-9397-08002B2CF9AE}" pid="9" name="Order">
    <vt:r8>1300</vt:r8>
  </property>
  <property fmtid="{D5CDD505-2E9C-101B-9397-08002B2CF9AE}" pid="10" name="MediaServiceImageTags">
    <vt:lpwstr/>
  </property>
</Properties>
</file>